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Barrio"/>
      <p:regular r:id="rId14"/>
    </p:embeddedFont>
    <p:embeddedFont>
      <p:font typeface="Allerta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llerta-regular.fntdata"/><Relationship Id="rId14" Type="http://schemas.openxmlformats.org/officeDocument/2006/relationships/font" Target="fonts/Barri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f20ea093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f20ea093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7ebffcf10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7ebffcf10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f20ea09317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f20ea09317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f6a085c8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f6a085c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f20ea0931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f20ea093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f20ea093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f20ea093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f7ebffcf10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f7ebffcf1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f6a085c8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f6a085c8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98450" y="724973"/>
            <a:ext cx="6147000" cy="17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199400" y="2425973"/>
            <a:ext cx="4745100" cy="441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10800000">
            <a:off x="-251887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73282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49252" y="3501297"/>
            <a:ext cx="279411" cy="602527"/>
            <a:chOff x="-1118986" y="3729104"/>
            <a:chExt cx="251926" cy="543306"/>
          </a:xfrm>
        </p:grpSpPr>
        <p:sp>
          <p:nvSpPr>
            <p:cNvPr id="14" name="Google Shape;14;p2"/>
            <p:cNvSpPr/>
            <p:nvPr/>
          </p:nvSpPr>
          <p:spPr>
            <a:xfrm>
              <a:off x="-1101394" y="4075139"/>
              <a:ext cx="107432" cy="84716"/>
            </a:xfrm>
            <a:custGeom>
              <a:rect b="b" l="l" r="r" t="t"/>
              <a:pathLst>
                <a:path extrusionOk="0" h="496" w="629">
                  <a:moveTo>
                    <a:pt x="224" y="73"/>
                  </a:moveTo>
                  <a:cubicBezTo>
                    <a:pt x="296" y="79"/>
                    <a:pt x="369" y="115"/>
                    <a:pt x="411" y="182"/>
                  </a:cubicBezTo>
                  <a:cubicBezTo>
                    <a:pt x="460" y="248"/>
                    <a:pt x="490" y="327"/>
                    <a:pt x="514" y="405"/>
                  </a:cubicBezTo>
                  <a:lnTo>
                    <a:pt x="520" y="417"/>
                  </a:lnTo>
                  <a:cubicBezTo>
                    <a:pt x="507" y="418"/>
                    <a:pt x="494" y="418"/>
                    <a:pt x="482" y="418"/>
                  </a:cubicBezTo>
                  <a:cubicBezTo>
                    <a:pt x="393" y="418"/>
                    <a:pt x="309" y="400"/>
                    <a:pt x="230" y="363"/>
                  </a:cubicBezTo>
                  <a:cubicBezTo>
                    <a:pt x="157" y="327"/>
                    <a:pt x="73" y="266"/>
                    <a:pt x="79" y="188"/>
                  </a:cubicBezTo>
                  <a:cubicBezTo>
                    <a:pt x="91" y="121"/>
                    <a:pt x="151" y="73"/>
                    <a:pt x="218" y="73"/>
                  </a:cubicBezTo>
                  <a:close/>
                  <a:moveTo>
                    <a:pt x="207" y="0"/>
                  </a:moveTo>
                  <a:cubicBezTo>
                    <a:pt x="103" y="0"/>
                    <a:pt x="18" y="83"/>
                    <a:pt x="6" y="188"/>
                  </a:cubicBezTo>
                  <a:cubicBezTo>
                    <a:pt x="0" y="278"/>
                    <a:pt x="73" y="375"/>
                    <a:pt x="200" y="429"/>
                  </a:cubicBezTo>
                  <a:cubicBezTo>
                    <a:pt x="296" y="472"/>
                    <a:pt x="405" y="496"/>
                    <a:pt x="514" y="496"/>
                  </a:cubicBezTo>
                  <a:cubicBezTo>
                    <a:pt x="526" y="496"/>
                    <a:pt x="541" y="493"/>
                    <a:pt x="555" y="493"/>
                  </a:cubicBezTo>
                  <a:cubicBezTo>
                    <a:pt x="562" y="493"/>
                    <a:pt x="568" y="494"/>
                    <a:pt x="574" y="496"/>
                  </a:cubicBezTo>
                  <a:lnTo>
                    <a:pt x="629" y="490"/>
                  </a:lnTo>
                  <a:lnTo>
                    <a:pt x="605" y="441"/>
                  </a:lnTo>
                  <a:cubicBezTo>
                    <a:pt x="599" y="423"/>
                    <a:pt x="592" y="399"/>
                    <a:pt x="586" y="381"/>
                  </a:cubicBezTo>
                  <a:cubicBezTo>
                    <a:pt x="556" y="296"/>
                    <a:pt x="520" y="212"/>
                    <a:pt x="466" y="139"/>
                  </a:cubicBezTo>
                  <a:cubicBezTo>
                    <a:pt x="411" y="55"/>
                    <a:pt x="321" y="6"/>
                    <a:pt x="218" y="0"/>
                  </a:cubicBezTo>
                  <a:cubicBezTo>
                    <a:pt x="214" y="0"/>
                    <a:pt x="211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008481" y="3935769"/>
              <a:ext cx="29036" cy="336642"/>
            </a:xfrm>
            <a:custGeom>
              <a:rect b="b" l="l" r="r" t="t"/>
              <a:pathLst>
                <a:path extrusionOk="0" h="1971" w="170">
                  <a:moveTo>
                    <a:pt x="91" y="1"/>
                  </a:moveTo>
                  <a:lnTo>
                    <a:pt x="0" y="1970"/>
                  </a:lnTo>
                  <a:lnTo>
                    <a:pt x="73" y="1970"/>
                  </a:lnTo>
                  <a:lnTo>
                    <a:pt x="169" y="7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991059" y="3962925"/>
              <a:ext cx="107602" cy="87619"/>
            </a:xfrm>
            <a:custGeom>
              <a:rect b="b" l="l" r="r" t="t"/>
              <a:pathLst>
                <a:path extrusionOk="0" h="513" w="630">
                  <a:moveTo>
                    <a:pt x="418" y="77"/>
                  </a:moveTo>
                  <a:cubicBezTo>
                    <a:pt x="430" y="77"/>
                    <a:pt x="442" y="77"/>
                    <a:pt x="454" y="83"/>
                  </a:cubicBezTo>
                  <a:cubicBezTo>
                    <a:pt x="514" y="114"/>
                    <a:pt x="545" y="186"/>
                    <a:pt x="521" y="253"/>
                  </a:cubicBezTo>
                  <a:cubicBezTo>
                    <a:pt x="490" y="325"/>
                    <a:pt x="430" y="373"/>
                    <a:pt x="357" y="398"/>
                  </a:cubicBezTo>
                  <a:cubicBezTo>
                    <a:pt x="279" y="416"/>
                    <a:pt x="194" y="428"/>
                    <a:pt x="116" y="428"/>
                  </a:cubicBezTo>
                  <a:lnTo>
                    <a:pt x="98" y="428"/>
                  </a:lnTo>
                  <a:cubicBezTo>
                    <a:pt x="128" y="331"/>
                    <a:pt x="182" y="240"/>
                    <a:pt x="249" y="168"/>
                  </a:cubicBezTo>
                  <a:cubicBezTo>
                    <a:pt x="291" y="120"/>
                    <a:pt x="351" y="83"/>
                    <a:pt x="418" y="77"/>
                  </a:cubicBezTo>
                  <a:close/>
                  <a:moveTo>
                    <a:pt x="420" y="1"/>
                  </a:moveTo>
                  <a:cubicBezTo>
                    <a:pt x="345" y="1"/>
                    <a:pt x="264" y="40"/>
                    <a:pt x="194" y="120"/>
                  </a:cubicBezTo>
                  <a:cubicBezTo>
                    <a:pt x="104" y="216"/>
                    <a:pt x="43" y="331"/>
                    <a:pt x="13" y="458"/>
                  </a:cubicBezTo>
                  <a:lnTo>
                    <a:pt x="1" y="512"/>
                  </a:lnTo>
                  <a:lnTo>
                    <a:pt x="55" y="500"/>
                  </a:lnTo>
                  <a:lnTo>
                    <a:pt x="116" y="500"/>
                  </a:lnTo>
                  <a:cubicBezTo>
                    <a:pt x="131" y="501"/>
                    <a:pt x="147" y="502"/>
                    <a:pt x="162" y="502"/>
                  </a:cubicBezTo>
                  <a:cubicBezTo>
                    <a:pt x="237" y="502"/>
                    <a:pt x="311" y="490"/>
                    <a:pt x="382" y="470"/>
                  </a:cubicBezTo>
                  <a:cubicBezTo>
                    <a:pt x="478" y="440"/>
                    <a:pt x="557" y="367"/>
                    <a:pt x="593" y="277"/>
                  </a:cubicBezTo>
                  <a:cubicBezTo>
                    <a:pt x="629" y="174"/>
                    <a:pt x="587" y="59"/>
                    <a:pt x="484" y="11"/>
                  </a:cubicBezTo>
                  <a:cubicBezTo>
                    <a:pt x="464" y="4"/>
                    <a:pt x="442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8986" y="3729104"/>
              <a:ext cx="251926" cy="238775"/>
            </a:xfrm>
            <a:custGeom>
              <a:rect b="b" l="l" r="r" t="t"/>
              <a:pathLst>
                <a:path extrusionOk="0" h="1398" w="1475">
                  <a:moveTo>
                    <a:pt x="807" y="77"/>
                  </a:moveTo>
                  <a:cubicBezTo>
                    <a:pt x="991" y="77"/>
                    <a:pt x="1130" y="276"/>
                    <a:pt x="1046" y="455"/>
                  </a:cubicBezTo>
                  <a:lnTo>
                    <a:pt x="1004" y="534"/>
                  </a:lnTo>
                  <a:lnTo>
                    <a:pt x="1088" y="504"/>
                  </a:lnTo>
                  <a:cubicBezTo>
                    <a:pt x="1120" y="489"/>
                    <a:pt x="1153" y="482"/>
                    <a:pt x="1186" y="482"/>
                  </a:cubicBezTo>
                  <a:cubicBezTo>
                    <a:pt x="1221" y="482"/>
                    <a:pt x="1256" y="491"/>
                    <a:pt x="1288" y="510"/>
                  </a:cubicBezTo>
                  <a:cubicBezTo>
                    <a:pt x="1354" y="546"/>
                    <a:pt x="1396" y="625"/>
                    <a:pt x="1378" y="703"/>
                  </a:cubicBezTo>
                  <a:cubicBezTo>
                    <a:pt x="1372" y="739"/>
                    <a:pt x="1342" y="776"/>
                    <a:pt x="1312" y="794"/>
                  </a:cubicBezTo>
                  <a:cubicBezTo>
                    <a:pt x="1293" y="801"/>
                    <a:pt x="1272" y="806"/>
                    <a:pt x="1252" y="806"/>
                  </a:cubicBezTo>
                  <a:cubicBezTo>
                    <a:pt x="1239" y="806"/>
                    <a:pt x="1227" y="804"/>
                    <a:pt x="1215" y="800"/>
                  </a:cubicBezTo>
                  <a:lnTo>
                    <a:pt x="1185" y="866"/>
                  </a:lnTo>
                  <a:cubicBezTo>
                    <a:pt x="1215" y="884"/>
                    <a:pt x="1306" y="927"/>
                    <a:pt x="1251" y="1138"/>
                  </a:cubicBezTo>
                  <a:cubicBezTo>
                    <a:pt x="1216" y="1243"/>
                    <a:pt x="1120" y="1320"/>
                    <a:pt x="1010" y="1320"/>
                  </a:cubicBezTo>
                  <a:cubicBezTo>
                    <a:pt x="1006" y="1320"/>
                    <a:pt x="1002" y="1320"/>
                    <a:pt x="998" y="1319"/>
                  </a:cubicBezTo>
                  <a:cubicBezTo>
                    <a:pt x="865" y="1313"/>
                    <a:pt x="786" y="1265"/>
                    <a:pt x="774" y="1174"/>
                  </a:cubicBezTo>
                  <a:lnTo>
                    <a:pt x="762" y="1090"/>
                  </a:lnTo>
                  <a:lnTo>
                    <a:pt x="708" y="1156"/>
                  </a:lnTo>
                  <a:cubicBezTo>
                    <a:pt x="658" y="1213"/>
                    <a:pt x="587" y="1244"/>
                    <a:pt x="516" y="1244"/>
                  </a:cubicBezTo>
                  <a:cubicBezTo>
                    <a:pt x="474" y="1244"/>
                    <a:pt x="432" y="1233"/>
                    <a:pt x="393" y="1211"/>
                  </a:cubicBezTo>
                  <a:cubicBezTo>
                    <a:pt x="297" y="1144"/>
                    <a:pt x="309" y="1023"/>
                    <a:pt x="357" y="927"/>
                  </a:cubicBezTo>
                  <a:lnTo>
                    <a:pt x="399" y="854"/>
                  </a:lnTo>
                  <a:lnTo>
                    <a:pt x="315" y="872"/>
                  </a:lnTo>
                  <a:cubicBezTo>
                    <a:pt x="300" y="876"/>
                    <a:pt x="284" y="878"/>
                    <a:pt x="269" y="878"/>
                  </a:cubicBezTo>
                  <a:cubicBezTo>
                    <a:pt x="237" y="878"/>
                    <a:pt x="207" y="869"/>
                    <a:pt x="182" y="848"/>
                  </a:cubicBezTo>
                  <a:cubicBezTo>
                    <a:pt x="134" y="824"/>
                    <a:pt x="103" y="776"/>
                    <a:pt x="91" y="721"/>
                  </a:cubicBezTo>
                  <a:cubicBezTo>
                    <a:pt x="79" y="612"/>
                    <a:pt x="140" y="510"/>
                    <a:pt x="242" y="473"/>
                  </a:cubicBezTo>
                  <a:cubicBezTo>
                    <a:pt x="257" y="467"/>
                    <a:pt x="274" y="464"/>
                    <a:pt x="293" y="464"/>
                  </a:cubicBezTo>
                  <a:cubicBezTo>
                    <a:pt x="382" y="464"/>
                    <a:pt x="507" y="528"/>
                    <a:pt x="587" y="588"/>
                  </a:cubicBezTo>
                  <a:cubicBezTo>
                    <a:pt x="593" y="600"/>
                    <a:pt x="605" y="606"/>
                    <a:pt x="617" y="612"/>
                  </a:cubicBezTo>
                  <a:lnTo>
                    <a:pt x="659" y="558"/>
                  </a:lnTo>
                  <a:cubicBezTo>
                    <a:pt x="653" y="546"/>
                    <a:pt x="641" y="540"/>
                    <a:pt x="635" y="534"/>
                  </a:cubicBezTo>
                  <a:cubicBezTo>
                    <a:pt x="472" y="389"/>
                    <a:pt x="550" y="123"/>
                    <a:pt x="762" y="81"/>
                  </a:cubicBezTo>
                  <a:cubicBezTo>
                    <a:pt x="777" y="78"/>
                    <a:pt x="792" y="77"/>
                    <a:pt x="807" y="77"/>
                  </a:cubicBezTo>
                  <a:close/>
                  <a:moveTo>
                    <a:pt x="803" y="1"/>
                  </a:moveTo>
                  <a:cubicBezTo>
                    <a:pt x="700" y="1"/>
                    <a:pt x="595" y="49"/>
                    <a:pt x="526" y="159"/>
                  </a:cubicBezTo>
                  <a:cubicBezTo>
                    <a:pt x="472" y="250"/>
                    <a:pt x="460" y="353"/>
                    <a:pt x="496" y="449"/>
                  </a:cubicBezTo>
                  <a:cubicBezTo>
                    <a:pt x="436" y="410"/>
                    <a:pt x="369" y="393"/>
                    <a:pt x="300" y="393"/>
                  </a:cubicBezTo>
                  <a:cubicBezTo>
                    <a:pt x="273" y="393"/>
                    <a:pt x="246" y="396"/>
                    <a:pt x="218" y="401"/>
                  </a:cubicBezTo>
                  <a:cubicBezTo>
                    <a:pt x="79" y="455"/>
                    <a:pt x="1" y="594"/>
                    <a:pt x="19" y="739"/>
                  </a:cubicBezTo>
                  <a:cubicBezTo>
                    <a:pt x="31" y="812"/>
                    <a:pt x="79" y="872"/>
                    <a:pt x="140" y="915"/>
                  </a:cubicBezTo>
                  <a:cubicBezTo>
                    <a:pt x="182" y="939"/>
                    <a:pt x="224" y="951"/>
                    <a:pt x="266" y="957"/>
                  </a:cubicBezTo>
                  <a:cubicBezTo>
                    <a:pt x="224" y="1090"/>
                    <a:pt x="254" y="1211"/>
                    <a:pt x="357" y="1277"/>
                  </a:cubicBezTo>
                  <a:cubicBezTo>
                    <a:pt x="405" y="1306"/>
                    <a:pt x="459" y="1320"/>
                    <a:pt x="515" y="1320"/>
                  </a:cubicBezTo>
                  <a:cubicBezTo>
                    <a:pt x="586" y="1320"/>
                    <a:pt x="659" y="1297"/>
                    <a:pt x="720" y="1253"/>
                  </a:cubicBezTo>
                  <a:cubicBezTo>
                    <a:pt x="750" y="1319"/>
                    <a:pt x="828" y="1386"/>
                    <a:pt x="998" y="1398"/>
                  </a:cubicBezTo>
                  <a:lnTo>
                    <a:pt x="1016" y="1398"/>
                  </a:lnTo>
                  <a:cubicBezTo>
                    <a:pt x="1161" y="1392"/>
                    <a:pt x="1282" y="1295"/>
                    <a:pt x="1324" y="1156"/>
                  </a:cubicBezTo>
                  <a:cubicBezTo>
                    <a:pt x="1360" y="1066"/>
                    <a:pt x="1354" y="963"/>
                    <a:pt x="1306" y="878"/>
                  </a:cubicBezTo>
                  <a:cubicBezTo>
                    <a:pt x="1318" y="872"/>
                    <a:pt x="1330" y="866"/>
                    <a:pt x="1348" y="860"/>
                  </a:cubicBezTo>
                  <a:cubicBezTo>
                    <a:pt x="1402" y="830"/>
                    <a:pt x="1439" y="782"/>
                    <a:pt x="1457" y="721"/>
                  </a:cubicBezTo>
                  <a:cubicBezTo>
                    <a:pt x="1475" y="612"/>
                    <a:pt x="1427" y="498"/>
                    <a:pt x="1324" y="443"/>
                  </a:cubicBezTo>
                  <a:cubicBezTo>
                    <a:pt x="1286" y="418"/>
                    <a:pt x="1242" y="407"/>
                    <a:pt x="1197" y="407"/>
                  </a:cubicBezTo>
                  <a:cubicBezTo>
                    <a:pt x="1177" y="407"/>
                    <a:pt x="1157" y="409"/>
                    <a:pt x="1137" y="413"/>
                  </a:cubicBezTo>
                  <a:cubicBezTo>
                    <a:pt x="1192" y="172"/>
                    <a:pt x="999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2981150" y="3256875"/>
            <a:ext cx="223975" cy="235320"/>
          </a:xfrm>
          <a:custGeom>
            <a:rect b="b" l="l" r="r" t="t"/>
            <a:pathLst>
              <a:path extrusionOk="0" h="1119" w="1065">
                <a:moveTo>
                  <a:pt x="804" y="1"/>
                </a:moveTo>
                <a:lnTo>
                  <a:pt x="454" y="273"/>
                </a:lnTo>
                <a:lnTo>
                  <a:pt x="73" y="128"/>
                </a:lnTo>
                <a:lnTo>
                  <a:pt x="248" y="454"/>
                </a:lnTo>
                <a:lnTo>
                  <a:pt x="1" y="810"/>
                </a:lnTo>
                <a:lnTo>
                  <a:pt x="369" y="762"/>
                </a:lnTo>
                <a:lnTo>
                  <a:pt x="653" y="1119"/>
                </a:lnTo>
                <a:lnTo>
                  <a:pt x="659" y="738"/>
                </a:lnTo>
                <a:lnTo>
                  <a:pt x="1064" y="684"/>
                </a:lnTo>
                <a:lnTo>
                  <a:pt x="702" y="424"/>
                </a:lnTo>
                <a:lnTo>
                  <a:pt x="804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9614924">
            <a:off x="-471289" y="1479300"/>
            <a:ext cx="1091763" cy="785297"/>
          </a:xfrm>
          <a:custGeom>
            <a:rect b="b" l="l" r="r" t="t"/>
            <a:pathLst>
              <a:path extrusionOk="0" h="6834" w="9501">
                <a:moveTo>
                  <a:pt x="8553" y="1358"/>
                </a:moveTo>
                <a:cubicBezTo>
                  <a:pt x="8564" y="1460"/>
                  <a:pt x="8561" y="1563"/>
                  <a:pt x="8545" y="1664"/>
                </a:cubicBezTo>
                <a:cubicBezTo>
                  <a:pt x="8502" y="1911"/>
                  <a:pt x="8375" y="2135"/>
                  <a:pt x="8188" y="2298"/>
                </a:cubicBezTo>
                <a:cubicBezTo>
                  <a:pt x="8116" y="2370"/>
                  <a:pt x="8019" y="2425"/>
                  <a:pt x="7922" y="2449"/>
                </a:cubicBezTo>
                <a:cubicBezTo>
                  <a:pt x="7908" y="2451"/>
                  <a:pt x="7893" y="2452"/>
                  <a:pt x="7878" y="2452"/>
                </a:cubicBezTo>
                <a:cubicBezTo>
                  <a:pt x="7809" y="2452"/>
                  <a:pt x="7742" y="2430"/>
                  <a:pt x="7687" y="2395"/>
                </a:cubicBezTo>
                <a:cubicBezTo>
                  <a:pt x="7542" y="2304"/>
                  <a:pt x="7475" y="2141"/>
                  <a:pt x="7505" y="1972"/>
                </a:cubicBezTo>
                <a:cubicBezTo>
                  <a:pt x="7536" y="1881"/>
                  <a:pt x="7596" y="1796"/>
                  <a:pt x="7681" y="1742"/>
                </a:cubicBezTo>
                <a:cubicBezTo>
                  <a:pt x="7777" y="1664"/>
                  <a:pt x="7886" y="1597"/>
                  <a:pt x="8001" y="1543"/>
                </a:cubicBezTo>
                <a:cubicBezTo>
                  <a:pt x="8173" y="1454"/>
                  <a:pt x="8360" y="1391"/>
                  <a:pt x="8553" y="1358"/>
                </a:cubicBezTo>
                <a:close/>
                <a:moveTo>
                  <a:pt x="4705" y="1970"/>
                </a:moveTo>
                <a:cubicBezTo>
                  <a:pt x="4865" y="1973"/>
                  <a:pt x="5024" y="1998"/>
                  <a:pt x="5179" y="2050"/>
                </a:cubicBezTo>
                <a:cubicBezTo>
                  <a:pt x="5596" y="2183"/>
                  <a:pt x="5977" y="2522"/>
                  <a:pt x="6049" y="2963"/>
                </a:cubicBezTo>
                <a:cubicBezTo>
                  <a:pt x="6122" y="3410"/>
                  <a:pt x="5832" y="3905"/>
                  <a:pt x="5348" y="3954"/>
                </a:cubicBezTo>
                <a:cubicBezTo>
                  <a:pt x="5324" y="3956"/>
                  <a:pt x="5301" y="3957"/>
                  <a:pt x="5278" y="3957"/>
                </a:cubicBezTo>
                <a:cubicBezTo>
                  <a:pt x="4838" y="3957"/>
                  <a:pt x="4536" y="3533"/>
                  <a:pt x="4484" y="3120"/>
                </a:cubicBezTo>
                <a:cubicBezTo>
                  <a:pt x="4460" y="2824"/>
                  <a:pt x="4502" y="2522"/>
                  <a:pt x="4605" y="2238"/>
                </a:cubicBezTo>
                <a:cubicBezTo>
                  <a:pt x="4636" y="2148"/>
                  <a:pt x="4669" y="2059"/>
                  <a:pt x="4705" y="1970"/>
                </a:cubicBezTo>
                <a:close/>
                <a:moveTo>
                  <a:pt x="2552" y="3268"/>
                </a:moveTo>
                <a:cubicBezTo>
                  <a:pt x="2696" y="3268"/>
                  <a:pt x="2840" y="3286"/>
                  <a:pt x="2980" y="3325"/>
                </a:cubicBezTo>
                <a:cubicBezTo>
                  <a:pt x="3445" y="3464"/>
                  <a:pt x="3826" y="3881"/>
                  <a:pt x="3777" y="4389"/>
                </a:cubicBezTo>
                <a:cubicBezTo>
                  <a:pt x="3759" y="4594"/>
                  <a:pt x="3662" y="4781"/>
                  <a:pt x="3511" y="4920"/>
                </a:cubicBezTo>
                <a:cubicBezTo>
                  <a:pt x="3378" y="5023"/>
                  <a:pt x="3215" y="5077"/>
                  <a:pt x="3052" y="5077"/>
                </a:cubicBezTo>
                <a:cubicBezTo>
                  <a:pt x="3041" y="5078"/>
                  <a:pt x="3031" y="5078"/>
                  <a:pt x="3020" y="5078"/>
                </a:cubicBezTo>
                <a:cubicBezTo>
                  <a:pt x="2670" y="5078"/>
                  <a:pt x="2352" y="4887"/>
                  <a:pt x="2182" y="4582"/>
                </a:cubicBezTo>
                <a:cubicBezTo>
                  <a:pt x="1970" y="4180"/>
                  <a:pt x="2037" y="3680"/>
                  <a:pt x="2250" y="3293"/>
                </a:cubicBezTo>
                <a:lnTo>
                  <a:pt x="2250" y="3293"/>
                </a:lnTo>
                <a:cubicBezTo>
                  <a:pt x="2350" y="3277"/>
                  <a:pt x="2451" y="3268"/>
                  <a:pt x="2552" y="3268"/>
                </a:cubicBezTo>
                <a:close/>
                <a:moveTo>
                  <a:pt x="7027" y="0"/>
                </a:moveTo>
                <a:cubicBezTo>
                  <a:pt x="6955" y="0"/>
                  <a:pt x="6883" y="5"/>
                  <a:pt x="6810" y="14"/>
                </a:cubicBezTo>
                <a:cubicBezTo>
                  <a:pt x="6267" y="86"/>
                  <a:pt x="5759" y="340"/>
                  <a:pt x="5385" y="745"/>
                </a:cubicBezTo>
                <a:cubicBezTo>
                  <a:pt x="5073" y="1082"/>
                  <a:pt x="4824" y="1473"/>
                  <a:pt x="4648" y="1897"/>
                </a:cubicBezTo>
                <a:lnTo>
                  <a:pt x="4648" y="1897"/>
                </a:lnTo>
                <a:cubicBezTo>
                  <a:pt x="4620" y="1897"/>
                  <a:pt x="4591" y="1898"/>
                  <a:pt x="4563" y="1899"/>
                </a:cubicBezTo>
                <a:cubicBezTo>
                  <a:pt x="4255" y="1923"/>
                  <a:pt x="3953" y="1996"/>
                  <a:pt x="3669" y="2111"/>
                </a:cubicBezTo>
                <a:cubicBezTo>
                  <a:pt x="3409" y="2219"/>
                  <a:pt x="3155" y="2346"/>
                  <a:pt x="2913" y="2503"/>
                </a:cubicBezTo>
                <a:cubicBezTo>
                  <a:pt x="2631" y="2693"/>
                  <a:pt x="2374" y="2936"/>
                  <a:pt x="2200" y="3229"/>
                </a:cubicBezTo>
                <a:lnTo>
                  <a:pt x="2200" y="3229"/>
                </a:lnTo>
                <a:cubicBezTo>
                  <a:pt x="1808" y="3301"/>
                  <a:pt x="1442" y="3474"/>
                  <a:pt x="1131" y="3730"/>
                </a:cubicBezTo>
                <a:cubicBezTo>
                  <a:pt x="406" y="4316"/>
                  <a:pt x="1" y="5216"/>
                  <a:pt x="43" y="6153"/>
                </a:cubicBezTo>
                <a:cubicBezTo>
                  <a:pt x="49" y="6370"/>
                  <a:pt x="92" y="6594"/>
                  <a:pt x="164" y="6805"/>
                </a:cubicBezTo>
                <a:cubicBezTo>
                  <a:pt x="169" y="6825"/>
                  <a:pt x="185" y="6834"/>
                  <a:pt x="201" y="6834"/>
                </a:cubicBezTo>
                <a:cubicBezTo>
                  <a:pt x="224" y="6834"/>
                  <a:pt x="247" y="6816"/>
                  <a:pt x="237" y="6787"/>
                </a:cubicBezTo>
                <a:lnTo>
                  <a:pt x="230" y="6787"/>
                </a:lnTo>
                <a:cubicBezTo>
                  <a:pt x="98" y="6376"/>
                  <a:pt x="73" y="5941"/>
                  <a:pt x="152" y="5518"/>
                </a:cubicBezTo>
                <a:cubicBezTo>
                  <a:pt x="230" y="5089"/>
                  <a:pt x="400" y="4685"/>
                  <a:pt x="653" y="4334"/>
                </a:cubicBezTo>
                <a:cubicBezTo>
                  <a:pt x="901" y="3978"/>
                  <a:pt x="1233" y="3694"/>
                  <a:pt x="1620" y="3500"/>
                </a:cubicBezTo>
                <a:cubicBezTo>
                  <a:pt x="1787" y="3417"/>
                  <a:pt x="1968" y="3351"/>
                  <a:pt x="2154" y="3312"/>
                </a:cubicBezTo>
                <a:lnTo>
                  <a:pt x="2154" y="3312"/>
                </a:lnTo>
                <a:cubicBezTo>
                  <a:pt x="2079" y="3454"/>
                  <a:pt x="2024" y="3608"/>
                  <a:pt x="1995" y="3772"/>
                </a:cubicBezTo>
                <a:cubicBezTo>
                  <a:pt x="1922" y="4225"/>
                  <a:pt x="2049" y="4739"/>
                  <a:pt x="2460" y="4993"/>
                </a:cubicBezTo>
                <a:cubicBezTo>
                  <a:pt x="2627" y="5097"/>
                  <a:pt x="2830" y="5158"/>
                  <a:pt x="3030" y="5158"/>
                </a:cubicBezTo>
                <a:cubicBezTo>
                  <a:pt x="3191" y="5158"/>
                  <a:pt x="3350" y="5118"/>
                  <a:pt x="3487" y="5029"/>
                </a:cubicBezTo>
                <a:cubicBezTo>
                  <a:pt x="3886" y="4763"/>
                  <a:pt x="3940" y="4201"/>
                  <a:pt x="3723" y="3808"/>
                </a:cubicBezTo>
                <a:cubicBezTo>
                  <a:pt x="3487" y="3387"/>
                  <a:pt x="3009" y="3195"/>
                  <a:pt x="2545" y="3195"/>
                </a:cubicBezTo>
                <a:cubicBezTo>
                  <a:pt x="2510" y="3195"/>
                  <a:pt x="2476" y="3196"/>
                  <a:pt x="2442" y="3198"/>
                </a:cubicBezTo>
                <a:cubicBezTo>
                  <a:pt x="2393" y="3202"/>
                  <a:pt x="2345" y="3207"/>
                  <a:pt x="2297" y="3214"/>
                </a:cubicBezTo>
                <a:lnTo>
                  <a:pt x="2297" y="3214"/>
                </a:lnTo>
                <a:cubicBezTo>
                  <a:pt x="2307" y="3198"/>
                  <a:pt x="2317" y="3183"/>
                  <a:pt x="2327" y="3168"/>
                </a:cubicBezTo>
                <a:cubicBezTo>
                  <a:pt x="2623" y="2739"/>
                  <a:pt x="3076" y="2455"/>
                  <a:pt x="3542" y="2250"/>
                </a:cubicBezTo>
                <a:cubicBezTo>
                  <a:pt x="3877" y="2098"/>
                  <a:pt x="4250" y="1980"/>
                  <a:pt x="4619" y="1971"/>
                </a:cubicBezTo>
                <a:lnTo>
                  <a:pt x="4619" y="1971"/>
                </a:lnTo>
                <a:cubicBezTo>
                  <a:pt x="4595" y="2033"/>
                  <a:pt x="4572" y="2096"/>
                  <a:pt x="4551" y="2159"/>
                </a:cubicBezTo>
                <a:cubicBezTo>
                  <a:pt x="4369" y="2679"/>
                  <a:pt x="4285" y="3301"/>
                  <a:pt x="4678" y="3748"/>
                </a:cubicBezTo>
                <a:cubicBezTo>
                  <a:pt x="4823" y="3923"/>
                  <a:pt x="5040" y="4026"/>
                  <a:pt x="5270" y="4032"/>
                </a:cubicBezTo>
                <a:cubicBezTo>
                  <a:pt x="5276" y="4032"/>
                  <a:pt x="5283" y="4032"/>
                  <a:pt x="5290" y="4032"/>
                </a:cubicBezTo>
                <a:cubicBezTo>
                  <a:pt x="5524" y="4032"/>
                  <a:pt x="5740" y="3930"/>
                  <a:pt x="5898" y="3754"/>
                </a:cubicBezTo>
                <a:cubicBezTo>
                  <a:pt x="6224" y="3392"/>
                  <a:pt x="6200" y="2842"/>
                  <a:pt x="5904" y="2467"/>
                </a:cubicBezTo>
                <a:cubicBezTo>
                  <a:pt x="5625" y="2102"/>
                  <a:pt x="5185" y="1919"/>
                  <a:pt x="4734" y="1899"/>
                </a:cubicBezTo>
                <a:lnTo>
                  <a:pt x="4734" y="1899"/>
                </a:lnTo>
                <a:cubicBezTo>
                  <a:pt x="4789" y="1768"/>
                  <a:pt x="4851" y="1639"/>
                  <a:pt x="4919" y="1512"/>
                </a:cubicBezTo>
                <a:cubicBezTo>
                  <a:pt x="5167" y="1059"/>
                  <a:pt x="5505" y="648"/>
                  <a:pt x="5946" y="389"/>
                </a:cubicBezTo>
                <a:cubicBezTo>
                  <a:pt x="6276" y="193"/>
                  <a:pt x="6654" y="76"/>
                  <a:pt x="7031" y="76"/>
                </a:cubicBezTo>
                <a:cubicBezTo>
                  <a:pt x="7166" y="76"/>
                  <a:pt x="7300" y="91"/>
                  <a:pt x="7433" y="123"/>
                </a:cubicBezTo>
                <a:cubicBezTo>
                  <a:pt x="7892" y="238"/>
                  <a:pt x="8267" y="564"/>
                  <a:pt x="8454" y="993"/>
                </a:cubicBezTo>
                <a:cubicBezTo>
                  <a:pt x="8496" y="1085"/>
                  <a:pt x="8526" y="1183"/>
                  <a:pt x="8543" y="1281"/>
                </a:cubicBezTo>
                <a:lnTo>
                  <a:pt x="8543" y="1281"/>
                </a:lnTo>
                <a:cubicBezTo>
                  <a:pt x="8325" y="1317"/>
                  <a:pt x="8113" y="1390"/>
                  <a:pt x="7916" y="1500"/>
                </a:cubicBezTo>
                <a:cubicBezTo>
                  <a:pt x="7795" y="1561"/>
                  <a:pt x="7687" y="1639"/>
                  <a:pt x="7584" y="1724"/>
                </a:cubicBezTo>
                <a:cubicBezTo>
                  <a:pt x="7505" y="1784"/>
                  <a:pt x="7451" y="1869"/>
                  <a:pt x="7433" y="1966"/>
                </a:cubicBezTo>
                <a:cubicBezTo>
                  <a:pt x="7397" y="2141"/>
                  <a:pt x="7463" y="2322"/>
                  <a:pt x="7608" y="2431"/>
                </a:cubicBezTo>
                <a:cubicBezTo>
                  <a:pt x="7693" y="2498"/>
                  <a:pt x="7780" y="2527"/>
                  <a:pt x="7866" y="2527"/>
                </a:cubicBezTo>
                <a:cubicBezTo>
                  <a:pt x="8188" y="2527"/>
                  <a:pt x="8490" y="2120"/>
                  <a:pt x="8581" y="1839"/>
                </a:cubicBezTo>
                <a:cubicBezTo>
                  <a:pt x="8633" y="1678"/>
                  <a:pt x="8645" y="1511"/>
                  <a:pt x="8626" y="1347"/>
                </a:cubicBezTo>
                <a:lnTo>
                  <a:pt x="8626" y="1347"/>
                </a:lnTo>
                <a:cubicBezTo>
                  <a:pt x="8659" y="1343"/>
                  <a:pt x="8693" y="1340"/>
                  <a:pt x="8726" y="1337"/>
                </a:cubicBezTo>
                <a:cubicBezTo>
                  <a:pt x="8776" y="1332"/>
                  <a:pt x="8826" y="1330"/>
                  <a:pt x="8875" y="1330"/>
                </a:cubicBezTo>
                <a:cubicBezTo>
                  <a:pt x="9067" y="1330"/>
                  <a:pt x="9257" y="1366"/>
                  <a:pt x="9439" y="1428"/>
                </a:cubicBezTo>
                <a:cubicBezTo>
                  <a:pt x="9444" y="1430"/>
                  <a:pt x="9449" y="1431"/>
                  <a:pt x="9454" y="1431"/>
                </a:cubicBezTo>
                <a:cubicBezTo>
                  <a:pt x="9490" y="1431"/>
                  <a:pt x="9501" y="1371"/>
                  <a:pt x="9463" y="1355"/>
                </a:cubicBezTo>
                <a:cubicBezTo>
                  <a:pt x="9263" y="1290"/>
                  <a:pt x="9056" y="1257"/>
                  <a:pt x="8850" y="1257"/>
                </a:cubicBezTo>
                <a:cubicBezTo>
                  <a:pt x="8772" y="1257"/>
                  <a:pt x="8693" y="1261"/>
                  <a:pt x="8615" y="1271"/>
                </a:cubicBezTo>
                <a:lnTo>
                  <a:pt x="8615" y="1271"/>
                </a:lnTo>
                <a:cubicBezTo>
                  <a:pt x="8565" y="984"/>
                  <a:pt x="8419" y="712"/>
                  <a:pt x="8218" y="503"/>
                </a:cubicBezTo>
                <a:cubicBezTo>
                  <a:pt x="7906" y="176"/>
                  <a:pt x="7473" y="0"/>
                  <a:pt x="702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490826" y="1851329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375990" y="14173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568785" y="14173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364865" y="4110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759998" y="2716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44138" y="3562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>
            <p:ph idx="1" type="subTitle"/>
          </p:nvPr>
        </p:nvSpPr>
        <p:spPr>
          <a:xfrm>
            <a:off x="1152650" y="2922463"/>
            <a:ext cx="18195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2" type="subTitle"/>
          </p:nvPr>
        </p:nvSpPr>
        <p:spPr>
          <a:xfrm>
            <a:off x="1094450" y="2463775"/>
            <a:ext cx="19359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3" type="subTitle"/>
          </p:nvPr>
        </p:nvSpPr>
        <p:spPr>
          <a:xfrm>
            <a:off x="3662425" y="2922463"/>
            <a:ext cx="18195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4" type="subTitle"/>
          </p:nvPr>
        </p:nvSpPr>
        <p:spPr>
          <a:xfrm>
            <a:off x="3604225" y="2463775"/>
            <a:ext cx="19359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5" type="subTitle"/>
          </p:nvPr>
        </p:nvSpPr>
        <p:spPr>
          <a:xfrm>
            <a:off x="6172200" y="2922463"/>
            <a:ext cx="18195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6" type="subTitle"/>
          </p:nvPr>
        </p:nvSpPr>
        <p:spPr>
          <a:xfrm>
            <a:off x="6114000" y="2463775"/>
            <a:ext cx="19359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type="title"/>
          </p:nvPr>
        </p:nvSpPr>
        <p:spPr>
          <a:xfrm flipH="1">
            <a:off x="1625900" y="1664338"/>
            <a:ext cx="8730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hasCustomPrompt="1" idx="7" type="title"/>
          </p:nvPr>
        </p:nvSpPr>
        <p:spPr>
          <a:xfrm flipH="1">
            <a:off x="4135675" y="1664338"/>
            <a:ext cx="8730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/>
          <p:nvPr>
            <p:ph hasCustomPrompt="1" idx="8" type="title"/>
          </p:nvPr>
        </p:nvSpPr>
        <p:spPr>
          <a:xfrm flipH="1">
            <a:off x="6645450" y="1664338"/>
            <a:ext cx="873000" cy="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/>
          <p:nvPr/>
        </p:nvSpPr>
        <p:spPr>
          <a:xfrm>
            <a:off x="6847969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94815" y="22462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1625648" y="3328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364388" y="16720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364396" y="337417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8224859" y="21521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8526549" y="29835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7463488" y="826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>
            <a:off x="8742565" y="11655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6939715" y="2802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8224848" y="3504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 txBox="1"/>
          <p:nvPr>
            <p:ph idx="9"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hasCustomPrompt="1" type="title"/>
          </p:nvPr>
        </p:nvSpPr>
        <p:spPr>
          <a:xfrm flipH="1">
            <a:off x="5215263" y="738813"/>
            <a:ext cx="21318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9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4"/>
          <p:cNvSpPr txBox="1"/>
          <p:nvPr>
            <p:ph idx="2" type="title"/>
          </p:nvPr>
        </p:nvSpPr>
        <p:spPr>
          <a:xfrm>
            <a:off x="4652913" y="2102000"/>
            <a:ext cx="3256500" cy="6711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llerta"/>
                <a:ea typeface="Allerta"/>
                <a:cs typeface="Allerta"/>
                <a:sym typeface="Aller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14"/>
          <p:cNvSpPr txBox="1"/>
          <p:nvPr>
            <p:ph idx="1" type="subTitle"/>
          </p:nvPr>
        </p:nvSpPr>
        <p:spPr>
          <a:xfrm>
            <a:off x="4652913" y="2925475"/>
            <a:ext cx="32565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4"/>
          <p:cNvSpPr/>
          <p:nvPr/>
        </p:nvSpPr>
        <p:spPr>
          <a:xfrm>
            <a:off x="7548219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/>
          <p:nvPr/>
        </p:nvSpPr>
        <p:spPr>
          <a:xfrm flipH="1">
            <a:off x="109583" y="4376850"/>
            <a:ext cx="8498921" cy="1248571"/>
          </a:xfrm>
          <a:custGeom>
            <a:rect b="b" l="l" r="r" t="t"/>
            <a:pathLst>
              <a:path extrusionOk="0" h="3644" w="40901">
                <a:moveTo>
                  <a:pt x="20447" y="0"/>
                </a:moveTo>
                <a:cubicBezTo>
                  <a:pt x="9154" y="0"/>
                  <a:pt x="0" y="810"/>
                  <a:pt x="0" y="1819"/>
                </a:cubicBezTo>
                <a:cubicBezTo>
                  <a:pt x="0" y="2828"/>
                  <a:pt x="9154" y="3644"/>
                  <a:pt x="20447" y="3644"/>
                </a:cubicBezTo>
                <a:cubicBezTo>
                  <a:pt x="31746" y="3644"/>
                  <a:pt x="40900" y="2828"/>
                  <a:pt x="40900" y="1819"/>
                </a:cubicBezTo>
                <a:cubicBezTo>
                  <a:pt x="40900" y="810"/>
                  <a:pt x="31746" y="0"/>
                  <a:pt x="204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4"/>
          <p:cNvGrpSpPr/>
          <p:nvPr/>
        </p:nvGrpSpPr>
        <p:grpSpPr>
          <a:xfrm flipH="1">
            <a:off x="5911743" y="2927925"/>
            <a:ext cx="3558881" cy="2509262"/>
            <a:chOff x="-212950" y="2797175"/>
            <a:chExt cx="3558881" cy="2509262"/>
          </a:xfrm>
        </p:grpSpPr>
        <p:sp>
          <p:nvSpPr>
            <p:cNvPr id="198" name="Google Shape;198;p14"/>
            <p:cNvSpPr/>
            <p:nvPr/>
          </p:nvSpPr>
          <p:spPr>
            <a:xfrm>
              <a:off x="-212950" y="2798072"/>
              <a:ext cx="599873" cy="1365844"/>
            </a:xfrm>
            <a:custGeom>
              <a:rect b="b" l="l" r="r" t="t"/>
              <a:pathLst>
                <a:path extrusionOk="0" h="9137" w="4013">
                  <a:moveTo>
                    <a:pt x="3578" y="0"/>
                  </a:moveTo>
                  <a:lnTo>
                    <a:pt x="3529" y="31"/>
                  </a:lnTo>
                  <a:cubicBezTo>
                    <a:pt x="1282" y="1595"/>
                    <a:pt x="1" y="4465"/>
                    <a:pt x="357" y="7184"/>
                  </a:cubicBezTo>
                  <a:cubicBezTo>
                    <a:pt x="454" y="7976"/>
                    <a:pt x="472" y="8145"/>
                    <a:pt x="454" y="8749"/>
                  </a:cubicBezTo>
                  <a:cubicBezTo>
                    <a:pt x="454" y="8810"/>
                    <a:pt x="448" y="8876"/>
                    <a:pt x="448" y="8949"/>
                  </a:cubicBezTo>
                  <a:cubicBezTo>
                    <a:pt x="448" y="9009"/>
                    <a:pt x="442" y="9070"/>
                    <a:pt x="442" y="9136"/>
                  </a:cubicBezTo>
                  <a:cubicBezTo>
                    <a:pt x="472" y="9064"/>
                    <a:pt x="508" y="8985"/>
                    <a:pt x="551" y="8913"/>
                  </a:cubicBezTo>
                  <a:cubicBezTo>
                    <a:pt x="931" y="8194"/>
                    <a:pt x="1602" y="7668"/>
                    <a:pt x="2158" y="7064"/>
                  </a:cubicBezTo>
                  <a:cubicBezTo>
                    <a:pt x="3227" y="5891"/>
                    <a:pt x="3850" y="4339"/>
                    <a:pt x="3952" y="2756"/>
                  </a:cubicBezTo>
                  <a:cubicBezTo>
                    <a:pt x="4013" y="1843"/>
                    <a:pt x="3898" y="931"/>
                    <a:pt x="3602" y="67"/>
                  </a:cubicBezTo>
                  <a:cubicBezTo>
                    <a:pt x="3596" y="43"/>
                    <a:pt x="3584" y="18"/>
                    <a:pt x="3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-147027" y="2797175"/>
              <a:ext cx="472514" cy="1366741"/>
            </a:xfrm>
            <a:custGeom>
              <a:rect b="b" l="l" r="r" t="t"/>
              <a:pathLst>
                <a:path extrusionOk="0" h="9143" w="3161">
                  <a:moveTo>
                    <a:pt x="3137" y="0"/>
                  </a:moveTo>
                  <a:cubicBezTo>
                    <a:pt x="3125" y="12"/>
                    <a:pt x="3107" y="24"/>
                    <a:pt x="3088" y="30"/>
                  </a:cubicBezTo>
                  <a:cubicBezTo>
                    <a:pt x="2732" y="1529"/>
                    <a:pt x="2273" y="3257"/>
                    <a:pt x="1693" y="4864"/>
                  </a:cubicBezTo>
                  <a:cubicBezTo>
                    <a:pt x="1191" y="6248"/>
                    <a:pt x="629" y="7613"/>
                    <a:pt x="7" y="8955"/>
                  </a:cubicBezTo>
                  <a:cubicBezTo>
                    <a:pt x="7" y="9015"/>
                    <a:pt x="1" y="9076"/>
                    <a:pt x="1" y="9142"/>
                  </a:cubicBezTo>
                  <a:cubicBezTo>
                    <a:pt x="31" y="9070"/>
                    <a:pt x="67" y="8991"/>
                    <a:pt x="110" y="8919"/>
                  </a:cubicBezTo>
                  <a:cubicBezTo>
                    <a:pt x="714" y="7601"/>
                    <a:pt x="1270" y="6260"/>
                    <a:pt x="1759" y="4900"/>
                  </a:cubicBezTo>
                  <a:cubicBezTo>
                    <a:pt x="2345" y="3293"/>
                    <a:pt x="2798" y="1571"/>
                    <a:pt x="3161" y="73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-147027" y="3209905"/>
              <a:ext cx="524983" cy="954013"/>
            </a:xfrm>
            <a:custGeom>
              <a:rect b="b" l="l" r="r" t="t"/>
              <a:pathLst>
                <a:path extrusionOk="0" h="6382" w="3512">
                  <a:moveTo>
                    <a:pt x="3511" y="1"/>
                  </a:moveTo>
                  <a:lnTo>
                    <a:pt x="3511" y="1"/>
                  </a:lnTo>
                  <a:cubicBezTo>
                    <a:pt x="1820" y="1136"/>
                    <a:pt x="581" y="2955"/>
                    <a:pt x="230" y="4955"/>
                  </a:cubicBezTo>
                  <a:cubicBezTo>
                    <a:pt x="176" y="5306"/>
                    <a:pt x="104" y="5650"/>
                    <a:pt x="13" y="5994"/>
                  </a:cubicBezTo>
                  <a:cubicBezTo>
                    <a:pt x="13" y="6055"/>
                    <a:pt x="7" y="6121"/>
                    <a:pt x="7" y="6194"/>
                  </a:cubicBezTo>
                  <a:cubicBezTo>
                    <a:pt x="7" y="6254"/>
                    <a:pt x="1" y="6315"/>
                    <a:pt x="1" y="6381"/>
                  </a:cubicBezTo>
                  <a:cubicBezTo>
                    <a:pt x="31" y="6309"/>
                    <a:pt x="67" y="6230"/>
                    <a:pt x="110" y="6158"/>
                  </a:cubicBezTo>
                  <a:cubicBezTo>
                    <a:pt x="490" y="5439"/>
                    <a:pt x="1161" y="4913"/>
                    <a:pt x="1717" y="4309"/>
                  </a:cubicBezTo>
                  <a:cubicBezTo>
                    <a:pt x="2786" y="3136"/>
                    <a:pt x="3409" y="1584"/>
                    <a:pt x="3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-86486" y="4148375"/>
              <a:ext cx="3432417" cy="1158060"/>
            </a:xfrm>
            <a:custGeom>
              <a:rect b="b" l="l" r="r" t="t"/>
              <a:pathLst>
                <a:path extrusionOk="0" h="7747" w="22962">
                  <a:moveTo>
                    <a:pt x="4982" y="0"/>
                  </a:moveTo>
                  <a:cubicBezTo>
                    <a:pt x="4321" y="0"/>
                    <a:pt x="3666" y="90"/>
                    <a:pt x="3034" y="260"/>
                  </a:cubicBezTo>
                  <a:lnTo>
                    <a:pt x="3022" y="260"/>
                  </a:lnTo>
                  <a:lnTo>
                    <a:pt x="2961" y="278"/>
                  </a:lnTo>
                  <a:cubicBezTo>
                    <a:pt x="2399" y="441"/>
                    <a:pt x="1850" y="653"/>
                    <a:pt x="1324" y="919"/>
                  </a:cubicBezTo>
                  <a:lnTo>
                    <a:pt x="1288" y="937"/>
                  </a:lnTo>
                  <a:lnTo>
                    <a:pt x="1421" y="387"/>
                  </a:lnTo>
                  <a:cubicBezTo>
                    <a:pt x="1303" y="371"/>
                    <a:pt x="1185" y="363"/>
                    <a:pt x="1068" y="363"/>
                  </a:cubicBezTo>
                  <a:cubicBezTo>
                    <a:pt x="702" y="363"/>
                    <a:pt x="339" y="440"/>
                    <a:pt x="1" y="586"/>
                  </a:cubicBezTo>
                  <a:lnTo>
                    <a:pt x="1" y="7746"/>
                  </a:lnTo>
                  <a:lnTo>
                    <a:pt x="22961" y="7746"/>
                  </a:lnTo>
                  <a:cubicBezTo>
                    <a:pt x="22647" y="7227"/>
                    <a:pt x="22303" y="6737"/>
                    <a:pt x="21922" y="6278"/>
                  </a:cubicBezTo>
                  <a:cubicBezTo>
                    <a:pt x="21868" y="6212"/>
                    <a:pt x="21813" y="6145"/>
                    <a:pt x="21759" y="6079"/>
                  </a:cubicBezTo>
                  <a:cubicBezTo>
                    <a:pt x="21112" y="5324"/>
                    <a:pt x="20369" y="4641"/>
                    <a:pt x="19493" y="4170"/>
                  </a:cubicBezTo>
                  <a:cubicBezTo>
                    <a:pt x="19161" y="3988"/>
                    <a:pt x="18810" y="3837"/>
                    <a:pt x="18448" y="3722"/>
                  </a:cubicBezTo>
                  <a:cubicBezTo>
                    <a:pt x="17874" y="3124"/>
                    <a:pt x="17185" y="2641"/>
                    <a:pt x="16423" y="2302"/>
                  </a:cubicBezTo>
                  <a:lnTo>
                    <a:pt x="16423" y="2302"/>
                  </a:lnTo>
                  <a:lnTo>
                    <a:pt x="17197" y="3450"/>
                  </a:lnTo>
                  <a:cubicBezTo>
                    <a:pt x="17136" y="3444"/>
                    <a:pt x="17076" y="3432"/>
                    <a:pt x="17016" y="3426"/>
                  </a:cubicBezTo>
                  <a:cubicBezTo>
                    <a:pt x="16514" y="3076"/>
                    <a:pt x="15535" y="2484"/>
                    <a:pt x="14520" y="2411"/>
                  </a:cubicBezTo>
                  <a:lnTo>
                    <a:pt x="14520" y="2411"/>
                  </a:lnTo>
                  <a:lnTo>
                    <a:pt x="14925" y="3408"/>
                  </a:lnTo>
                  <a:cubicBezTo>
                    <a:pt x="14834" y="3414"/>
                    <a:pt x="14750" y="3420"/>
                    <a:pt x="14659" y="3426"/>
                  </a:cubicBezTo>
                  <a:cubicBezTo>
                    <a:pt x="14001" y="2901"/>
                    <a:pt x="12569" y="1976"/>
                    <a:pt x="10369" y="1680"/>
                  </a:cubicBezTo>
                  <a:lnTo>
                    <a:pt x="10369" y="1680"/>
                  </a:lnTo>
                  <a:lnTo>
                    <a:pt x="12375" y="3656"/>
                  </a:lnTo>
                  <a:lnTo>
                    <a:pt x="12393" y="3674"/>
                  </a:lnTo>
                  <a:lnTo>
                    <a:pt x="12387" y="3674"/>
                  </a:lnTo>
                  <a:lnTo>
                    <a:pt x="12109" y="3432"/>
                  </a:lnTo>
                  <a:cubicBezTo>
                    <a:pt x="12043" y="3372"/>
                    <a:pt x="11976" y="3312"/>
                    <a:pt x="11904" y="3251"/>
                  </a:cubicBezTo>
                  <a:cubicBezTo>
                    <a:pt x="10623" y="2133"/>
                    <a:pt x="9275" y="1046"/>
                    <a:pt x="7674" y="466"/>
                  </a:cubicBezTo>
                  <a:cubicBezTo>
                    <a:pt x="6853" y="164"/>
                    <a:pt x="5982" y="6"/>
                    <a:pt x="5106" y="0"/>
                  </a:cubicBezTo>
                  <a:lnTo>
                    <a:pt x="5046" y="0"/>
                  </a:lnTo>
                  <a:cubicBezTo>
                    <a:pt x="5025" y="0"/>
                    <a:pt x="500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03211" y="4286500"/>
              <a:ext cx="630517" cy="1019936"/>
            </a:xfrm>
            <a:custGeom>
              <a:rect b="b" l="l" r="r" t="t"/>
              <a:pathLst>
                <a:path extrusionOk="0" h="6823" w="4218">
                  <a:moveTo>
                    <a:pt x="61" y="1"/>
                  </a:moveTo>
                  <a:lnTo>
                    <a:pt x="1" y="25"/>
                  </a:lnTo>
                  <a:cubicBezTo>
                    <a:pt x="840" y="587"/>
                    <a:pt x="1584" y="1270"/>
                    <a:pt x="2206" y="2067"/>
                  </a:cubicBezTo>
                  <a:cubicBezTo>
                    <a:pt x="3275" y="3445"/>
                    <a:pt x="3952" y="5088"/>
                    <a:pt x="4164" y="6822"/>
                  </a:cubicBezTo>
                  <a:lnTo>
                    <a:pt x="4218" y="6822"/>
                  </a:lnTo>
                  <a:cubicBezTo>
                    <a:pt x="4007" y="5076"/>
                    <a:pt x="3324" y="3421"/>
                    <a:pt x="2248" y="2031"/>
                  </a:cubicBezTo>
                  <a:cubicBezTo>
                    <a:pt x="1632" y="1240"/>
                    <a:pt x="889" y="557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56139" y="4188138"/>
              <a:ext cx="446355" cy="1118297"/>
            </a:xfrm>
            <a:custGeom>
              <a:rect b="b" l="l" r="r" t="t"/>
              <a:pathLst>
                <a:path extrusionOk="0" h="7481" w="2986">
                  <a:moveTo>
                    <a:pt x="61" y="0"/>
                  </a:moveTo>
                  <a:lnTo>
                    <a:pt x="0" y="18"/>
                  </a:lnTo>
                  <a:cubicBezTo>
                    <a:pt x="447" y="441"/>
                    <a:pt x="846" y="913"/>
                    <a:pt x="1197" y="1420"/>
                  </a:cubicBezTo>
                  <a:cubicBezTo>
                    <a:pt x="2671" y="3565"/>
                    <a:pt x="2931" y="5885"/>
                    <a:pt x="2882" y="7480"/>
                  </a:cubicBezTo>
                  <a:lnTo>
                    <a:pt x="2937" y="7480"/>
                  </a:lnTo>
                  <a:cubicBezTo>
                    <a:pt x="2985" y="5879"/>
                    <a:pt x="2719" y="3547"/>
                    <a:pt x="1239" y="1390"/>
                  </a:cubicBezTo>
                  <a:cubicBezTo>
                    <a:pt x="895" y="888"/>
                    <a:pt x="496" y="423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666769" y="4148375"/>
              <a:ext cx="217945" cy="1158060"/>
            </a:xfrm>
            <a:custGeom>
              <a:rect b="b" l="l" r="r" t="t"/>
              <a:pathLst>
                <a:path extrusionOk="0" h="7747" w="1458">
                  <a:moveTo>
                    <a:pt x="1" y="0"/>
                  </a:moveTo>
                  <a:cubicBezTo>
                    <a:pt x="357" y="822"/>
                    <a:pt x="714" y="1662"/>
                    <a:pt x="950" y="2538"/>
                  </a:cubicBezTo>
                  <a:cubicBezTo>
                    <a:pt x="1403" y="4242"/>
                    <a:pt x="1403" y="6043"/>
                    <a:pt x="950" y="7746"/>
                  </a:cubicBezTo>
                  <a:lnTo>
                    <a:pt x="1004" y="7746"/>
                  </a:lnTo>
                  <a:cubicBezTo>
                    <a:pt x="1457" y="6037"/>
                    <a:pt x="1451" y="4236"/>
                    <a:pt x="998" y="2526"/>
                  </a:cubicBezTo>
                  <a:cubicBezTo>
                    <a:pt x="762" y="1656"/>
                    <a:pt x="412" y="816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692834" y="4635249"/>
              <a:ext cx="343361" cy="671188"/>
            </a:xfrm>
            <a:custGeom>
              <a:rect b="b" l="l" r="r" t="t"/>
              <a:pathLst>
                <a:path extrusionOk="0" h="4490" w="2297">
                  <a:moveTo>
                    <a:pt x="1" y="0"/>
                  </a:moveTo>
                  <a:lnTo>
                    <a:pt x="1" y="0"/>
                  </a:lnTo>
                  <a:cubicBezTo>
                    <a:pt x="1052" y="1323"/>
                    <a:pt x="1814" y="2852"/>
                    <a:pt x="2243" y="4489"/>
                  </a:cubicBezTo>
                  <a:lnTo>
                    <a:pt x="2297" y="4489"/>
                  </a:lnTo>
                  <a:cubicBezTo>
                    <a:pt x="1892" y="2931"/>
                    <a:pt x="1179" y="1462"/>
                    <a:pt x="200" y="1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075814" y="4662306"/>
              <a:ext cx="77880" cy="644131"/>
            </a:xfrm>
            <a:custGeom>
              <a:rect b="b" l="l" r="r" t="t"/>
              <a:pathLst>
                <a:path extrusionOk="0" h="4309" w="521">
                  <a:moveTo>
                    <a:pt x="1" y="0"/>
                  </a:moveTo>
                  <a:cubicBezTo>
                    <a:pt x="267" y="550"/>
                    <a:pt x="321" y="1179"/>
                    <a:pt x="387" y="1873"/>
                  </a:cubicBezTo>
                  <a:lnTo>
                    <a:pt x="400" y="2031"/>
                  </a:lnTo>
                  <a:cubicBezTo>
                    <a:pt x="472" y="2792"/>
                    <a:pt x="406" y="3553"/>
                    <a:pt x="309" y="4308"/>
                  </a:cubicBezTo>
                  <a:lnTo>
                    <a:pt x="363" y="4308"/>
                  </a:lnTo>
                  <a:cubicBezTo>
                    <a:pt x="460" y="3553"/>
                    <a:pt x="520" y="2792"/>
                    <a:pt x="454" y="2025"/>
                  </a:cubicBezTo>
                  <a:lnTo>
                    <a:pt x="436" y="1867"/>
                  </a:lnTo>
                  <a:cubicBezTo>
                    <a:pt x="375" y="1203"/>
                    <a:pt x="321" y="562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-153306" y="3244286"/>
              <a:ext cx="867297" cy="1163442"/>
            </a:xfrm>
            <a:custGeom>
              <a:rect b="b" l="l" r="r" t="t"/>
              <a:pathLst>
                <a:path extrusionOk="0" h="7783" w="5802">
                  <a:moveTo>
                    <a:pt x="5729" y="0"/>
                  </a:moveTo>
                  <a:lnTo>
                    <a:pt x="5674" y="12"/>
                  </a:lnTo>
                  <a:cubicBezTo>
                    <a:pt x="3058" y="834"/>
                    <a:pt x="979" y="3190"/>
                    <a:pt x="502" y="5891"/>
                  </a:cubicBezTo>
                  <a:cubicBezTo>
                    <a:pt x="351" y="6755"/>
                    <a:pt x="321" y="6876"/>
                    <a:pt x="61" y="7607"/>
                  </a:cubicBezTo>
                  <a:lnTo>
                    <a:pt x="1" y="7783"/>
                  </a:lnTo>
                  <a:cubicBezTo>
                    <a:pt x="55" y="7716"/>
                    <a:pt x="115" y="7656"/>
                    <a:pt x="170" y="7595"/>
                  </a:cubicBezTo>
                  <a:cubicBezTo>
                    <a:pt x="750" y="7027"/>
                    <a:pt x="1553" y="6725"/>
                    <a:pt x="2260" y="6314"/>
                  </a:cubicBezTo>
                  <a:cubicBezTo>
                    <a:pt x="4417" y="5057"/>
                    <a:pt x="5801" y="2568"/>
                    <a:pt x="5729" y="67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-153306" y="3243389"/>
              <a:ext cx="856385" cy="1164339"/>
            </a:xfrm>
            <a:custGeom>
              <a:rect b="b" l="l" r="r" t="t"/>
              <a:pathLst>
                <a:path extrusionOk="0" h="7789" w="5729">
                  <a:moveTo>
                    <a:pt x="5729" y="0"/>
                  </a:moveTo>
                  <a:lnTo>
                    <a:pt x="5674" y="18"/>
                  </a:lnTo>
                  <a:cubicBezTo>
                    <a:pt x="4883" y="1341"/>
                    <a:pt x="3934" y="2852"/>
                    <a:pt x="2895" y="4212"/>
                  </a:cubicBezTo>
                  <a:cubicBezTo>
                    <a:pt x="2001" y="5378"/>
                    <a:pt x="1058" y="6520"/>
                    <a:pt x="61" y="7607"/>
                  </a:cubicBezTo>
                  <a:lnTo>
                    <a:pt x="1" y="7789"/>
                  </a:lnTo>
                  <a:cubicBezTo>
                    <a:pt x="55" y="7722"/>
                    <a:pt x="115" y="7662"/>
                    <a:pt x="170" y="7601"/>
                  </a:cubicBezTo>
                  <a:cubicBezTo>
                    <a:pt x="1149" y="6526"/>
                    <a:pt x="2079" y="5408"/>
                    <a:pt x="2949" y="4260"/>
                  </a:cubicBezTo>
                  <a:cubicBezTo>
                    <a:pt x="3988" y="2900"/>
                    <a:pt x="4937" y="1396"/>
                    <a:pt x="5729" y="73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4"/>
          <p:cNvSpPr/>
          <p:nvPr/>
        </p:nvSpPr>
        <p:spPr>
          <a:xfrm flipH="1">
            <a:off x="5624747" y="4601000"/>
            <a:ext cx="444528" cy="198301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 flipH="1">
            <a:off x="2920548" y="4950323"/>
            <a:ext cx="610127" cy="272149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>
            <a:off x="7996637" y="280735"/>
            <a:ext cx="1726627" cy="523549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flipH="1">
            <a:off x="589262" y="924527"/>
            <a:ext cx="897583" cy="272174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1783915" y="6072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2071423" y="22712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>
            <a:off x="1273738" y="2419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8175888" y="3724804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"/>
          <p:cNvSpPr/>
          <p:nvPr/>
        </p:nvSpPr>
        <p:spPr>
          <a:xfrm>
            <a:off x="4176765" y="4191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"/>
          <p:cNvSpPr/>
          <p:nvPr/>
        </p:nvSpPr>
        <p:spPr>
          <a:xfrm>
            <a:off x="2986090" y="9723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>
            <a:off x="8310960" y="2494558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3574774" y="8404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/>
          <p:nvPr/>
        </p:nvSpPr>
        <p:spPr>
          <a:xfrm>
            <a:off x="7495753" y="40211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8396715" y="18397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>
            <a:off x="8833715" y="21768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hasCustomPrompt="1" type="title"/>
          </p:nvPr>
        </p:nvSpPr>
        <p:spPr>
          <a:xfrm flipH="1">
            <a:off x="3506100" y="738813"/>
            <a:ext cx="21318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9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15"/>
          <p:cNvSpPr txBox="1"/>
          <p:nvPr>
            <p:ph idx="2" type="title"/>
          </p:nvPr>
        </p:nvSpPr>
        <p:spPr>
          <a:xfrm>
            <a:off x="2943750" y="2094575"/>
            <a:ext cx="3256500" cy="6711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llerta"/>
                <a:ea typeface="Allerta"/>
                <a:cs typeface="Allerta"/>
                <a:sym typeface="Aller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15"/>
          <p:cNvSpPr txBox="1"/>
          <p:nvPr>
            <p:ph idx="1" type="subTitle"/>
          </p:nvPr>
        </p:nvSpPr>
        <p:spPr>
          <a:xfrm>
            <a:off x="2943750" y="2925475"/>
            <a:ext cx="32565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5"/>
          <p:cNvSpPr/>
          <p:nvPr/>
        </p:nvSpPr>
        <p:spPr>
          <a:xfrm rot="10800000">
            <a:off x="-11955" y="-308709"/>
            <a:ext cx="9167892" cy="1373659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322546" y="4376850"/>
            <a:ext cx="8498921" cy="1248571"/>
          </a:xfrm>
          <a:custGeom>
            <a:rect b="b" l="l" r="r" t="t"/>
            <a:pathLst>
              <a:path extrusionOk="0" h="3644" w="40901">
                <a:moveTo>
                  <a:pt x="20447" y="0"/>
                </a:moveTo>
                <a:cubicBezTo>
                  <a:pt x="9154" y="0"/>
                  <a:pt x="0" y="810"/>
                  <a:pt x="0" y="1819"/>
                </a:cubicBezTo>
                <a:cubicBezTo>
                  <a:pt x="0" y="2828"/>
                  <a:pt x="9154" y="3644"/>
                  <a:pt x="20447" y="3644"/>
                </a:cubicBezTo>
                <a:cubicBezTo>
                  <a:pt x="31746" y="3644"/>
                  <a:pt x="40900" y="2828"/>
                  <a:pt x="40900" y="1819"/>
                </a:cubicBezTo>
                <a:cubicBezTo>
                  <a:pt x="40900" y="810"/>
                  <a:pt x="31746" y="0"/>
                  <a:pt x="204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5153175" y="4564048"/>
            <a:ext cx="495874" cy="221200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269213" y="597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879665" y="24658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1664978" y="13098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1579223" y="7047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020388" y="187254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466725" y="1362475"/>
            <a:ext cx="223975" cy="192013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8594990" y="5973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7294453" y="33214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7725972" y="3075326"/>
            <a:ext cx="136092" cy="143613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1631673" y="2574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269215" y="18174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1010290" y="5161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2705088" y="5424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6727903" y="21021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6299121" y="2983897"/>
            <a:ext cx="2893128" cy="2397297"/>
            <a:chOff x="6299146" y="2859547"/>
            <a:chExt cx="2893128" cy="2397297"/>
          </a:xfrm>
        </p:grpSpPr>
        <p:sp>
          <p:nvSpPr>
            <p:cNvPr id="246" name="Google Shape;246;p15"/>
            <p:cNvSpPr/>
            <p:nvPr/>
          </p:nvSpPr>
          <p:spPr>
            <a:xfrm>
              <a:off x="6299146" y="3795327"/>
              <a:ext cx="2893084" cy="1459721"/>
            </a:xfrm>
            <a:custGeom>
              <a:rect b="b" l="l" r="r" t="t"/>
              <a:pathLst>
                <a:path extrusionOk="0" h="9765" w="19354">
                  <a:moveTo>
                    <a:pt x="19354" y="0"/>
                  </a:moveTo>
                  <a:cubicBezTo>
                    <a:pt x="16888" y="453"/>
                    <a:pt x="15469" y="2532"/>
                    <a:pt x="15209" y="2949"/>
                  </a:cubicBezTo>
                  <a:cubicBezTo>
                    <a:pt x="14502" y="1982"/>
                    <a:pt x="13559" y="1227"/>
                    <a:pt x="12466" y="737"/>
                  </a:cubicBezTo>
                  <a:lnTo>
                    <a:pt x="12466" y="737"/>
                  </a:lnTo>
                  <a:lnTo>
                    <a:pt x="13456" y="2206"/>
                  </a:lnTo>
                  <a:cubicBezTo>
                    <a:pt x="13456" y="2206"/>
                    <a:pt x="11988" y="955"/>
                    <a:pt x="10453" y="846"/>
                  </a:cubicBezTo>
                  <a:lnTo>
                    <a:pt x="10453" y="846"/>
                  </a:lnTo>
                  <a:lnTo>
                    <a:pt x="10949" y="2079"/>
                  </a:lnTo>
                  <a:lnTo>
                    <a:pt x="10780" y="2067"/>
                  </a:lnTo>
                  <a:cubicBezTo>
                    <a:pt x="10188" y="1559"/>
                    <a:pt x="8605" y="411"/>
                    <a:pt x="6055" y="73"/>
                  </a:cubicBezTo>
                  <a:lnTo>
                    <a:pt x="6055" y="73"/>
                  </a:lnTo>
                  <a:lnTo>
                    <a:pt x="8182" y="2163"/>
                  </a:lnTo>
                  <a:lnTo>
                    <a:pt x="8188" y="2169"/>
                  </a:lnTo>
                  <a:cubicBezTo>
                    <a:pt x="7571" y="2266"/>
                    <a:pt x="6967" y="2429"/>
                    <a:pt x="6387" y="2659"/>
                  </a:cubicBezTo>
                  <a:lnTo>
                    <a:pt x="6363" y="2671"/>
                  </a:lnTo>
                  <a:cubicBezTo>
                    <a:pt x="5692" y="2943"/>
                    <a:pt x="5058" y="3299"/>
                    <a:pt x="4472" y="3728"/>
                  </a:cubicBezTo>
                  <a:lnTo>
                    <a:pt x="4580" y="1861"/>
                  </a:lnTo>
                  <a:lnTo>
                    <a:pt x="4580" y="1861"/>
                  </a:lnTo>
                  <a:cubicBezTo>
                    <a:pt x="3487" y="2490"/>
                    <a:pt x="3118" y="4562"/>
                    <a:pt x="3118" y="4562"/>
                  </a:cubicBezTo>
                  <a:cubicBezTo>
                    <a:pt x="3007" y="4553"/>
                    <a:pt x="2896" y="4549"/>
                    <a:pt x="2787" y="4549"/>
                  </a:cubicBezTo>
                  <a:cubicBezTo>
                    <a:pt x="1435" y="4549"/>
                    <a:pt x="296" y="5190"/>
                    <a:pt x="296" y="5190"/>
                  </a:cubicBezTo>
                  <a:cubicBezTo>
                    <a:pt x="308" y="5186"/>
                    <a:pt x="324" y="5183"/>
                    <a:pt x="342" y="5183"/>
                  </a:cubicBezTo>
                  <a:cubicBezTo>
                    <a:pt x="697" y="5183"/>
                    <a:pt x="2188" y="6024"/>
                    <a:pt x="2188" y="6024"/>
                  </a:cubicBezTo>
                  <a:lnTo>
                    <a:pt x="2236" y="5994"/>
                  </a:lnTo>
                  <a:lnTo>
                    <a:pt x="2236" y="5994"/>
                  </a:lnTo>
                  <a:cubicBezTo>
                    <a:pt x="1722" y="6683"/>
                    <a:pt x="1287" y="7426"/>
                    <a:pt x="931" y="8205"/>
                  </a:cubicBezTo>
                  <a:cubicBezTo>
                    <a:pt x="858" y="8363"/>
                    <a:pt x="828" y="8453"/>
                    <a:pt x="828" y="8453"/>
                  </a:cubicBezTo>
                  <a:lnTo>
                    <a:pt x="0" y="9764"/>
                  </a:lnTo>
                  <a:lnTo>
                    <a:pt x="19354" y="9764"/>
                  </a:lnTo>
                  <a:lnTo>
                    <a:pt x="19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8785679" y="3798915"/>
              <a:ext cx="406592" cy="1457927"/>
            </a:xfrm>
            <a:custGeom>
              <a:rect b="b" l="l" r="r" t="t"/>
              <a:pathLst>
                <a:path extrusionOk="0" h="9753" w="2720">
                  <a:moveTo>
                    <a:pt x="2720" y="0"/>
                  </a:moveTo>
                  <a:cubicBezTo>
                    <a:pt x="2267" y="744"/>
                    <a:pt x="31" y="4665"/>
                    <a:pt x="1" y="9752"/>
                  </a:cubicBezTo>
                  <a:lnTo>
                    <a:pt x="55" y="9752"/>
                  </a:lnTo>
                  <a:cubicBezTo>
                    <a:pt x="85" y="4834"/>
                    <a:pt x="2182" y="1009"/>
                    <a:pt x="2720" y="103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8864308" y="4124943"/>
              <a:ext cx="327965" cy="1131900"/>
            </a:xfrm>
            <a:custGeom>
              <a:rect b="b" l="l" r="r" t="t"/>
              <a:pathLst>
                <a:path extrusionOk="0" h="7572" w="2194">
                  <a:moveTo>
                    <a:pt x="2194" y="1"/>
                  </a:moveTo>
                  <a:cubicBezTo>
                    <a:pt x="2018" y="351"/>
                    <a:pt x="1837" y="726"/>
                    <a:pt x="1656" y="1130"/>
                  </a:cubicBezTo>
                  <a:cubicBezTo>
                    <a:pt x="937" y="2756"/>
                    <a:pt x="109" y="5112"/>
                    <a:pt x="0" y="7571"/>
                  </a:cubicBezTo>
                  <a:lnTo>
                    <a:pt x="61" y="7571"/>
                  </a:lnTo>
                  <a:cubicBezTo>
                    <a:pt x="170" y="5118"/>
                    <a:pt x="985" y="2774"/>
                    <a:pt x="1704" y="1155"/>
                  </a:cubicBezTo>
                  <a:cubicBezTo>
                    <a:pt x="1867" y="792"/>
                    <a:pt x="2031" y="442"/>
                    <a:pt x="2194" y="127"/>
                  </a:cubicBezTo>
                  <a:lnTo>
                    <a:pt x="2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8982551" y="4466368"/>
              <a:ext cx="209724" cy="790477"/>
            </a:xfrm>
            <a:custGeom>
              <a:rect b="b" l="l" r="r" t="t"/>
              <a:pathLst>
                <a:path extrusionOk="0" h="5288" w="1403">
                  <a:moveTo>
                    <a:pt x="1403" y="1"/>
                  </a:moveTo>
                  <a:cubicBezTo>
                    <a:pt x="672" y="1553"/>
                    <a:pt x="1" y="3505"/>
                    <a:pt x="61" y="5287"/>
                  </a:cubicBezTo>
                  <a:lnTo>
                    <a:pt x="116" y="5287"/>
                  </a:lnTo>
                  <a:cubicBezTo>
                    <a:pt x="55" y="3553"/>
                    <a:pt x="696" y="1662"/>
                    <a:pt x="1403" y="133"/>
                  </a:cubicBezTo>
                  <a:lnTo>
                    <a:pt x="1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8585220" y="2859547"/>
              <a:ext cx="533951" cy="1444324"/>
            </a:xfrm>
            <a:custGeom>
              <a:rect b="b" l="l" r="r" t="t"/>
              <a:pathLst>
                <a:path extrusionOk="0" h="9662" w="3572">
                  <a:moveTo>
                    <a:pt x="1728" y="0"/>
                  </a:moveTo>
                  <a:lnTo>
                    <a:pt x="1680" y="55"/>
                  </a:lnTo>
                  <a:cubicBezTo>
                    <a:pt x="1112" y="768"/>
                    <a:pt x="689" y="1590"/>
                    <a:pt x="441" y="2466"/>
                  </a:cubicBezTo>
                  <a:cubicBezTo>
                    <a:pt x="0" y="3988"/>
                    <a:pt x="55" y="5662"/>
                    <a:pt x="665" y="7130"/>
                  </a:cubicBezTo>
                  <a:cubicBezTo>
                    <a:pt x="985" y="7886"/>
                    <a:pt x="1438" y="8611"/>
                    <a:pt x="1553" y="9414"/>
                  </a:cubicBezTo>
                  <a:cubicBezTo>
                    <a:pt x="1565" y="9493"/>
                    <a:pt x="1571" y="9577"/>
                    <a:pt x="1577" y="9662"/>
                  </a:cubicBezTo>
                  <a:cubicBezTo>
                    <a:pt x="1595" y="9602"/>
                    <a:pt x="1620" y="9541"/>
                    <a:pt x="1638" y="9487"/>
                  </a:cubicBezTo>
                  <a:cubicBezTo>
                    <a:pt x="1656" y="9414"/>
                    <a:pt x="1680" y="9354"/>
                    <a:pt x="1698" y="9293"/>
                  </a:cubicBezTo>
                  <a:cubicBezTo>
                    <a:pt x="1885" y="8725"/>
                    <a:pt x="1958" y="8562"/>
                    <a:pt x="2321" y="7855"/>
                  </a:cubicBezTo>
                  <a:cubicBezTo>
                    <a:pt x="3571" y="5414"/>
                    <a:pt x="3348" y="2284"/>
                    <a:pt x="1759" y="49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788370" y="2859547"/>
              <a:ext cx="59793" cy="1444324"/>
            </a:xfrm>
            <a:custGeom>
              <a:rect b="b" l="l" r="r" t="t"/>
              <a:pathLst>
                <a:path extrusionOk="0" h="9662" w="400">
                  <a:moveTo>
                    <a:pt x="369" y="0"/>
                  </a:moveTo>
                  <a:lnTo>
                    <a:pt x="321" y="61"/>
                  </a:lnTo>
                  <a:cubicBezTo>
                    <a:pt x="152" y="1590"/>
                    <a:pt x="1" y="3360"/>
                    <a:pt x="1" y="5070"/>
                  </a:cubicBezTo>
                  <a:cubicBezTo>
                    <a:pt x="1" y="6514"/>
                    <a:pt x="67" y="7964"/>
                    <a:pt x="194" y="9414"/>
                  </a:cubicBezTo>
                  <a:cubicBezTo>
                    <a:pt x="206" y="9493"/>
                    <a:pt x="212" y="9577"/>
                    <a:pt x="218" y="9662"/>
                  </a:cubicBezTo>
                  <a:cubicBezTo>
                    <a:pt x="236" y="9602"/>
                    <a:pt x="255" y="9541"/>
                    <a:pt x="273" y="9487"/>
                  </a:cubicBezTo>
                  <a:cubicBezTo>
                    <a:pt x="146" y="8012"/>
                    <a:pt x="79" y="6538"/>
                    <a:pt x="79" y="5064"/>
                  </a:cubicBezTo>
                  <a:cubicBezTo>
                    <a:pt x="73" y="3354"/>
                    <a:pt x="230" y="1577"/>
                    <a:pt x="400" y="49"/>
                  </a:cubicBezTo>
                  <a:cubicBezTo>
                    <a:pt x="388" y="31"/>
                    <a:pt x="375" y="13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585220" y="3228029"/>
              <a:ext cx="327965" cy="1075844"/>
            </a:xfrm>
            <a:custGeom>
              <a:rect b="b" l="l" r="r" t="t"/>
              <a:pathLst>
                <a:path extrusionOk="0" h="7197" w="2194">
                  <a:moveTo>
                    <a:pt x="441" y="1"/>
                  </a:moveTo>
                  <a:lnTo>
                    <a:pt x="441" y="1"/>
                  </a:lnTo>
                  <a:cubicBezTo>
                    <a:pt x="0" y="1523"/>
                    <a:pt x="55" y="3197"/>
                    <a:pt x="665" y="4665"/>
                  </a:cubicBezTo>
                  <a:cubicBezTo>
                    <a:pt x="985" y="5421"/>
                    <a:pt x="1438" y="6146"/>
                    <a:pt x="1553" y="6949"/>
                  </a:cubicBezTo>
                  <a:cubicBezTo>
                    <a:pt x="1565" y="7028"/>
                    <a:pt x="1571" y="7112"/>
                    <a:pt x="1577" y="7197"/>
                  </a:cubicBezTo>
                  <a:cubicBezTo>
                    <a:pt x="1595" y="7137"/>
                    <a:pt x="1620" y="7076"/>
                    <a:pt x="1638" y="7022"/>
                  </a:cubicBezTo>
                  <a:cubicBezTo>
                    <a:pt x="1656" y="6949"/>
                    <a:pt x="1680" y="6889"/>
                    <a:pt x="1698" y="6828"/>
                  </a:cubicBezTo>
                  <a:cubicBezTo>
                    <a:pt x="1728" y="6478"/>
                    <a:pt x="1777" y="6127"/>
                    <a:pt x="1843" y="5783"/>
                  </a:cubicBezTo>
                  <a:cubicBezTo>
                    <a:pt x="2194" y="3771"/>
                    <a:pt x="1644" y="1638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193121" y="3149549"/>
              <a:ext cx="646063" cy="1385576"/>
            </a:xfrm>
            <a:custGeom>
              <a:rect b="b" l="l" r="r" t="t"/>
              <a:pathLst>
                <a:path extrusionOk="0" h="9269" w="4322">
                  <a:moveTo>
                    <a:pt x="938" y="0"/>
                  </a:moveTo>
                  <a:cubicBezTo>
                    <a:pt x="931" y="24"/>
                    <a:pt x="919" y="42"/>
                    <a:pt x="913" y="66"/>
                  </a:cubicBezTo>
                  <a:cubicBezTo>
                    <a:pt x="1" y="2393"/>
                    <a:pt x="454" y="5202"/>
                    <a:pt x="2061" y="7118"/>
                  </a:cubicBezTo>
                  <a:cubicBezTo>
                    <a:pt x="2587" y="7746"/>
                    <a:pt x="3240" y="8302"/>
                    <a:pt x="3590" y="9033"/>
                  </a:cubicBezTo>
                  <a:cubicBezTo>
                    <a:pt x="3626" y="9112"/>
                    <a:pt x="3657" y="9190"/>
                    <a:pt x="3687" y="9269"/>
                  </a:cubicBezTo>
                  <a:lnTo>
                    <a:pt x="3687" y="9075"/>
                  </a:lnTo>
                  <a:cubicBezTo>
                    <a:pt x="3693" y="8308"/>
                    <a:pt x="3705" y="8181"/>
                    <a:pt x="3856" y="7317"/>
                  </a:cubicBezTo>
                  <a:cubicBezTo>
                    <a:pt x="4321" y="4610"/>
                    <a:pt x="3167" y="1692"/>
                    <a:pt x="986" y="36"/>
                  </a:cubicBezTo>
                  <a:cubicBezTo>
                    <a:pt x="968" y="24"/>
                    <a:pt x="956" y="12"/>
                    <a:pt x="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329600" y="3150446"/>
              <a:ext cx="414664" cy="1384680"/>
            </a:xfrm>
            <a:custGeom>
              <a:rect b="b" l="l" r="r" t="t"/>
              <a:pathLst>
                <a:path extrusionOk="0" h="9263" w="2774">
                  <a:moveTo>
                    <a:pt x="25" y="0"/>
                  </a:moveTo>
                  <a:cubicBezTo>
                    <a:pt x="18" y="18"/>
                    <a:pt x="12" y="42"/>
                    <a:pt x="0" y="67"/>
                  </a:cubicBezTo>
                  <a:cubicBezTo>
                    <a:pt x="296" y="1577"/>
                    <a:pt x="683" y="3311"/>
                    <a:pt x="1191" y="4943"/>
                  </a:cubicBezTo>
                  <a:cubicBezTo>
                    <a:pt x="1626" y="6320"/>
                    <a:pt x="2121" y="7686"/>
                    <a:pt x="2671" y="9027"/>
                  </a:cubicBezTo>
                  <a:cubicBezTo>
                    <a:pt x="2707" y="9106"/>
                    <a:pt x="2744" y="9184"/>
                    <a:pt x="2774" y="9263"/>
                  </a:cubicBezTo>
                  <a:lnTo>
                    <a:pt x="2774" y="9069"/>
                  </a:lnTo>
                  <a:cubicBezTo>
                    <a:pt x="2206" y="7710"/>
                    <a:pt x="1704" y="6314"/>
                    <a:pt x="1263" y="4918"/>
                  </a:cubicBezTo>
                  <a:cubicBezTo>
                    <a:pt x="744" y="3287"/>
                    <a:pt x="363" y="1541"/>
                    <a:pt x="67" y="30"/>
                  </a:cubicBezTo>
                  <a:cubicBezTo>
                    <a:pt x="55" y="18"/>
                    <a:pt x="37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/>
          <p:nvPr/>
        </p:nvSpPr>
        <p:spPr>
          <a:xfrm rot="10800000">
            <a:off x="-11955" y="-308709"/>
            <a:ext cx="9167892" cy="1373659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6"/>
          <p:cNvSpPr txBox="1"/>
          <p:nvPr>
            <p:ph idx="1" type="subTitle"/>
          </p:nvPr>
        </p:nvSpPr>
        <p:spPr>
          <a:xfrm>
            <a:off x="2068888" y="2014800"/>
            <a:ext cx="2274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16"/>
          <p:cNvSpPr txBox="1"/>
          <p:nvPr>
            <p:ph idx="2" type="subTitle"/>
          </p:nvPr>
        </p:nvSpPr>
        <p:spPr>
          <a:xfrm>
            <a:off x="2069316" y="1556100"/>
            <a:ext cx="22743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6"/>
          <p:cNvSpPr txBox="1"/>
          <p:nvPr>
            <p:ph idx="3" type="subTitle"/>
          </p:nvPr>
        </p:nvSpPr>
        <p:spPr>
          <a:xfrm>
            <a:off x="5812170" y="2014800"/>
            <a:ext cx="2274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16"/>
          <p:cNvSpPr txBox="1"/>
          <p:nvPr>
            <p:ph idx="4" type="subTitle"/>
          </p:nvPr>
        </p:nvSpPr>
        <p:spPr>
          <a:xfrm>
            <a:off x="5812610" y="1556100"/>
            <a:ext cx="22740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16"/>
          <p:cNvSpPr txBox="1"/>
          <p:nvPr>
            <p:ph idx="5" type="subTitle"/>
          </p:nvPr>
        </p:nvSpPr>
        <p:spPr>
          <a:xfrm>
            <a:off x="2068888" y="3455875"/>
            <a:ext cx="2274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6"/>
          <p:cNvSpPr txBox="1"/>
          <p:nvPr>
            <p:ph idx="6" type="subTitle"/>
          </p:nvPr>
        </p:nvSpPr>
        <p:spPr>
          <a:xfrm>
            <a:off x="2069316" y="2997175"/>
            <a:ext cx="22743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6"/>
          <p:cNvSpPr txBox="1"/>
          <p:nvPr>
            <p:ph idx="7" type="subTitle"/>
          </p:nvPr>
        </p:nvSpPr>
        <p:spPr>
          <a:xfrm>
            <a:off x="5812170" y="3455875"/>
            <a:ext cx="2274600" cy="4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16"/>
          <p:cNvSpPr txBox="1"/>
          <p:nvPr>
            <p:ph idx="8" type="subTitle"/>
          </p:nvPr>
        </p:nvSpPr>
        <p:spPr>
          <a:xfrm>
            <a:off x="5812610" y="2997175"/>
            <a:ext cx="22740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16"/>
          <p:cNvSpPr/>
          <p:nvPr/>
        </p:nvSpPr>
        <p:spPr>
          <a:xfrm>
            <a:off x="968740" y="9306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410073" y="416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1665197" y="2618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>
            <a:off x="361034" y="10649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"/>
          <p:cNvSpPr/>
          <p:nvPr/>
        </p:nvSpPr>
        <p:spPr>
          <a:xfrm>
            <a:off x="8346049" y="27162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8751259" y="21449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/>
          <p:nvPr/>
        </p:nvSpPr>
        <p:spPr>
          <a:xfrm>
            <a:off x="8850715" y="35478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8217738" y="4613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"/>
          <p:cNvSpPr/>
          <p:nvPr/>
        </p:nvSpPr>
        <p:spPr>
          <a:xfrm>
            <a:off x="225496" y="29578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8698790" y="2947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7734923" y="-10785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694815" y="25191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/>
          <p:nvPr/>
        </p:nvSpPr>
        <p:spPr>
          <a:xfrm>
            <a:off x="997815" y="8811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1922721" y="10102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7463488" y="826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17"/>
          <p:cNvSpPr txBox="1"/>
          <p:nvPr>
            <p:ph idx="1" type="subTitle"/>
          </p:nvPr>
        </p:nvSpPr>
        <p:spPr>
          <a:xfrm>
            <a:off x="1132967" y="1915724"/>
            <a:ext cx="19935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17"/>
          <p:cNvSpPr txBox="1"/>
          <p:nvPr>
            <p:ph idx="2" type="subTitle"/>
          </p:nvPr>
        </p:nvSpPr>
        <p:spPr>
          <a:xfrm>
            <a:off x="1133117" y="1475275"/>
            <a:ext cx="19932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17"/>
          <p:cNvSpPr txBox="1"/>
          <p:nvPr>
            <p:ph idx="3" type="subTitle"/>
          </p:nvPr>
        </p:nvSpPr>
        <p:spPr>
          <a:xfrm>
            <a:off x="3575879" y="1915724"/>
            <a:ext cx="19932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17"/>
          <p:cNvSpPr txBox="1"/>
          <p:nvPr>
            <p:ph idx="4" type="subTitle"/>
          </p:nvPr>
        </p:nvSpPr>
        <p:spPr>
          <a:xfrm>
            <a:off x="3576029" y="1475275"/>
            <a:ext cx="19929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7"/>
          <p:cNvSpPr txBox="1"/>
          <p:nvPr>
            <p:ph idx="5" type="subTitle"/>
          </p:nvPr>
        </p:nvSpPr>
        <p:spPr>
          <a:xfrm>
            <a:off x="1132967" y="3426599"/>
            <a:ext cx="19935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17"/>
          <p:cNvSpPr txBox="1"/>
          <p:nvPr>
            <p:ph idx="6" type="subTitle"/>
          </p:nvPr>
        </p:nvSpPr>
        <p:spPr>
          <a:xfrm>
            <a:off x="1133117" y="2986150"/>
            <a:ext cx="19932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7"/>
          <p:cNvSpPr txBox="1"/>
          <p:nvPr>
            <p:ph idx="7" type="subTitle"/>
          </p:nvPr>
        </p:nvSpPr>
        <p:spPr>
          <a:xfrm>
            <a:off x="3575879" y="3426599"/>
            <a:ext cx="19932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17"/>
          <p:cNvSpPr txBox="1"/>
          <p:nvPr>
            <p:ph idx="8" type="subTitle"/>
          </p:nvPr>
        </p:nvSpPr>
        <p:spPr>
          <a:xfrm>
            <a:off x="3575554" y="2986150"/>
            <a:ext cx="19929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17"/>
          <p:cNvSpPr txBox="1"/>
          <p:nvPr>
            <p:ph idx="9" type="subTitle"/>
          </p:nvPr>
        </p:nvSpPr>
        <p:spPr>
          <a:xfrm>
            <a:off x="6018467" y="1915724"/>
            <a:ext cx="19929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13" type="subTitle"/>
          </p:nvPr>
        </p:nvSpPr>
        <p:spPr>
          <a:xfrm>
            <a:off x="6018617" y="1475275"/>
            <a:ext cx="19926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14" type="subTitle"/>
          </p:nvPr>
        </p:nvSpPr>
        <p:spPr>
          <a:xfrm>
            <a:off x="6018467" y="3426599"/>
            <a:ext cx="19929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15" type="subTitle"/>
          </p:nvPr>
        </p:nvSpPr>
        <p:spPr>
          <a:xfrm>
            <a:off x="6018617" y="2986150"/>
            <a:ext cx="19926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17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"/>
          <p:cNvSpPr/>
          <p:nvPr/>
        </p:nvSpPr>
        <p:spPr>
          <a:xfrm>
            <a:off x="6847969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1625648" y="3328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"/>
          <p:cNvSpPr/>
          <p:nvPr/>
        </p:nvSpPr>
        <p:spPr>
          <a:xfrm>
            <a:off x="364388" y="5424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8643109" y="18290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364399" y="1343423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"/>
          <p:cNvSpPr/>
          <p:nvPr/>
        </p:nvSpPr>
        <p:spPr>
          <a:xfrm>
            <a:off x="8742565" y="11655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6939715" y="2802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8224848" y="3504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idx="1" type="body"/>
          </p:nvPr>
        </p:nvSpPr>
        <p:spPr>
          <a:xfrm>
            <a:off x="721050" y="1586900"/>
            <a:ext cx="61380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08" name="Google Shape;308;p18"/>
          <p:cNvSpPr txBox="1"/>
          <p:nvPr>
            <p:ph type="title"/>
          </p:nvPr>
        </p:nvSpPr>
        <p:spPr>
          <a:xfrm>
            <a:off x="721050" y="542500"/>
            <a:ext cx="51840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18"/>
          <p:cNvSpPr/>
          <p:nvPr/>
        </p:nvSpPr>
        <p:spPr>
          <a:xfrm rot="-2700000">
            <a:off x="6485381" y="-1169178"/>
            <a:ext cx="4452615" cy="4176702"/>
          </a:xfrm>
          <a:custGeom>
            <a:rect b="b" l="l" r="r" t="t"/>
            <a:pathLst>
              <a:path extrusionOk="0" h="10657" w="11361">
                <a:moveTo>
                  <a:pt x="3937" y="1"/>
                </a:moveTo>
                <a:cubicBezTo>
                  <a:pt x="3597" y="1"/>
                  <a:pt x="3215" y="130"/>
                  <a:pt x="2768" y="446"/>
                </a:cubicBezTo>
                <a:cubicBezTo>
                  <a:pt x="2110" y="923"/>
                  <a:pt x="1675" y="1648"/>
                  <a:pt x="1560" y="2452"/>
                </a:cubicBezTo>
                <a:cubicBezTo>
                  <a:pt x="1530" y="2622"/>
                  <a:pt x="1676" y="4610"/>
                  <a:pt x="1943" y="4610"/>
                </a:cubicBezTo>
                <a:cubicBezTo>
                  <a:pt x="1952" y="4610"/>
                  <a:pt x="1961" y="4608"/>
                  <a:pt x="1971" y="4603"/>
                </a:cubicBezTo>
                <a:lnTo>
                  <a:pt x="1971" y="4603"/>
                </a:lnTo>
                <a:cubicBezTo>
                  <a:pt x="605" y="5304"/>
                  <a:pt x="1" y="7213"/>
                  <a:pt x="714" y="8585"/>
                </a:cubicBezTo>
                <a:cubicBezTo>
                  <a:pt x="1214" y="9551"/>
                  <a:pt x="2294" y="10125"/>
                  <a:pt x="3359" y="10125"/>
                </a:cubicBezTo>
                <a:cubicBezTo>
                  <a:pt x="3812" y="10125"/>
                  <a:pt x="4263" y="10021"/>
                  <a:pt x="4665" y="9799"/>
                </a:cubicBezTo>
                <a:cubicBezTo>
                  <a:pt x="4980" y="9623"/>
                  <a:pt x="5329" y="9379"/>
                  <a:pt x="5667" y="9379"/>
                </a:cubicBezTo>
                <a:cubicBezTo>
                  <a:pt x="5757" y="9379"/>
                  <a:pt x="5846" y="9396"/>
                  <a:pt x="5934" y="9437"/>
                </a:cubicBezTo>
                <a:cubicBezTo>
                  <a:pt x="6206" y="9564"/>
                  <a:pt x="6345" y="9872"/>
                  <a:pt x="6532" y="10108"/>
                </a:cubicBezTo>
                <a:cubicBezTo>
                  <a:pt x="6820" y="10456"/>
                  <a:pt x="7248" y="10657"/>
                  <a:pt x="7694" y="10657"/>
                </a:cubicBezTo>
                <a:cubicBezTo>
                  <a:pt x="7782" y="10657"/>
                  <a:pt x="7870" y="10649"/>
                  <a:pt x="7958" y="10633"/>
                </a:cubicBezTo>
                <a:cubicBezTo>
                  <a:pt x="8490" y="10524"/>
                  <a:pt x="8925" y="10138"/>
                  <a:pt x="9094" y="9624"/>
                </a:cubicBezTo>
                <a:cubicBezTo>
                  <a:pt x="9457" y="8482"/>
                  <a:pt x="8430" y="7177"/>
                  <a:pt x="8931" y="6089"/>
                </a:cubicBezTo>
                <a:cubicBezTo>
                  <a:pt x="9378" y="5117"/>
                  <a:pt x="11360" y="3715"/>
                  <a:pt x="9523" y="2748"/>
                </a:cubicBezTo>
                <a:cubicBezTo>
                  <a:pt x="8593" y="2259"/>
                  <a:pt x="7620" y="2821"/>
                  <a:pt x="6671" y="2090"/>
                </a:cubicBezTo>
                <a:cubicBezTo>
                  <a:pt x="5690" y="1330"/>
                  <a:pt x="5029" y="1"/>
                  <a:pt x="393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-17537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-17537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936824" y="202023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7253713" y="1867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5954440" y="1502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8"/>
          <p:cNvSpPr/>
          <p:nvPr/>
        </p:nvSpPr>
        <p:spPr>
          <a:xfrm>
            <a:off x="8599698" y="2644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7902365" y="4564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8422946" y="126619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8878340" y="8167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"/>
          <p:cNvSpPr/>
          <p:nvPr/>
        </p:nvSpPr>
        <p:spPr>
          <a:xfrm>
            <a:off x="7407546" y="10192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/>
          <p:nvPr/>
        </p:nvSpPr>
        <p:spPr>
          <a:xfrm>
            <a:off x="415878" y="3341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162171" y="86669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415878" y="13711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562600" y="542500"/>
            <a:ext cx="60189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1562679" y="1577267"/>
            <a:ext cx="601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19"/>
          <p:cNvSpPr txBox="1"/>
          <p:nvPr>
            <p:ph idx="2" type="subTitle"/>
          </p:nvPr>
        </p:nvSpPr>
        <p:spPr>
          <a:xfrm>
            <a:off x="2933700" y="2209338"/>
            <a:ext cx="32766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" name="Google Shape;327;p19"/>
          <p:cNvSpPr txBox="1"/>
          <p:nvPr>
            <p:ph idx="3" type="subTitle"/>
          </p:nvPr>
        </p:nvSpPr>
        <p:spPr>
          <a:xfrm>
            <a:off x="1562600" y="2856148"/>
            <a:ext cx="6018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8" name="Google Shape;328;p19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>
            <a:off x="6847969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"/>
          <p:cNvSpPr/>
          <p:nvPr/>
        </p:nvSpPr>
        <p:spPr>
          <a:xfrm>
            <a:off x="7622888" y="2078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8599698" y="2644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8422940" y="13816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7883146" y="10175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8999865" y="8725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9"/>
          <p:cNvSpPr/>
          <p:nvPr/>
        </p:nvSpPr>
        <p:spPr>
          <a:xfrm flipH="1" rot="10800000">
            <a:off x="239413" y="1070098"/>
            <a:ext cx="153836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 flipH="1" rot="10800000">
            <a:off x="643553" y="1739447"/>
            <a:ext cx="155002" cy="132851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 flipH="1" rot="10800000">
            <a:off x="1073615" y="112491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 flipH="1" rot="10800000">
            <a:off x="1484171" y="10289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 flipH="1" rot="10800000">
            <a:off x="2426190" y="456494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 flipH="1" rot="10800000">
            <a:off x="468771" y="34986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"/>
          <p:cNvSpPr/>
          <p:nvPr/>
        </p:nvSpPr>
        <p:spPr>
          <a:xfrm flipH="1" rot="10800000">
            <a:off x="1073623" y="386818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"/>
          <p:cNvSpPr/>
          <p:nvPr/>
        </p:nvSpPr>
        <p:spPr>
          <a:xfrm flipH="1" rot="10800000">
            <a:off x="8823665" y="2214094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9"/>
          <p:cNvSpPr/>
          <p:nvPr/>
        </p:nvSpPr>
        <p:spPr>
          <a:xfrm>
            <a:off x="6847965" y="3341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9"/>
          <p:cNvGrpSpPr/>
          <p:nvPr/>
        </p:nvGrpSpPr>
        <p:grpSpPr>
          <a:xfrm>
            <a:off x="-35050" y="4449240"/>
            <a:ext cx="9179080" cy="728134"/>
            <a:chOff x="-35050" y="4449240"/>
            <a:chExt cx="9179080" cy="728134"/>
          </a:xfrm>
        </p:grpSpPr>
        <p:sp>
          <p:nvSpPr>
            <p:cNvPr id="345" name="Google Shape;345;p19"/>
            <p:cNvSpPr/>
            <p:nvPr/>
          </p:nvSpPr>
          <p:spPr>
            <a:xfrm>
              <a:off x="-35050" y="4449240"/>
              <a:ext cx="9179080" cy="254796"/>
            </a:xfrm>
            <a:custGeom>
              <a:rect b="b" l="l" r="r" t="t"/>
              <a:pathLst>
                <a:path extrusionOk="0" h="1772" w="56647">
                  <a:moveTo>
                    <a:pt x="0" y="1"/>
                  </a:moveTo>
                  <a:lnTo>
                    <a:pt x="0" y="1771"/>
                  </a:lnTo>
                  <a:lnTo>
                    <a:pt x="56646" y="1771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-35050" y="4541247"/>
              <a:ext cx="9179080" cy="636127"/>
            </a:xfrm>
            <a:custGeom>
              <a:rect b="b" l="l" r="r" t="t"/>
              <a:pathLst>
                <a:path extrusionOk="0" h="4424" w="56647">
                  <a:moveTo>
                    <a:pt x="0" y="1"/>
                  </a:moveTo>
                  <a:lnTo>
                    <a:pt x="0" y="4423"/>
                  </a:lnTo>
                  <a:lnTo>
                    <a:pt x="56646" y="4423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19"/>
          <p:cNvSpPr/>
          <p:nvPr/>
        </p:nvSpPr>
        <p:spPr>
          <a:xfrm>
            <a:off x="101" y="3623013"/>
            <a:ext cx="9143957" cy="1081021"/>
          </a:xfrm>
          <a:custGeom>
            <a:rect b="b" l="l" r="r" t="t"/>
            <a:pathLst>
              <a:path extrusionOk="0" h="8410" w="49269">
                <a:moveTo>
                  <a:pt x="45689" y="1"/>
                </a:moveTo>
                <a:cubicBezTo>
                  <a:pt x="44557" y="1"/>
                  <a:pt x="43424" y="82"/>
                  <a:pt x="42314" y="228"/>
                </a:cubicBezTo>
                <a:cubicBezTo>
                  <a:pt x="37734" y="839"/>
                  <a:pt x="33360" y="2452"/>
                  <a:pt x="28894" y="3654"/>
                </a:cubicBezTo>
                <a:cubicBezTo>
                  <a:pt x="25918" y="4457"/>
                  <a:pt x="22821" y="5074"/>
                  <a:pt x="19756" y="5074"/>
                </a:cubicBezTo>
                <a:cubicBezTo>
                  <a:pt x="18228" y="5074"/>
                  <a:pt x="16708" y="4920"/>
                  <a:pt x="15215" y="4561"/>
                </a:cubicBezTo>
                <a:cubicBezTo>
                  <a:pt x="12212" y="3842"/>
                  <a:pt x="9468" y="2319"/>
                  <a:pt x="6574" y="1237"/>
                </a:cubicBezTo>
                <a:cubicBezTo>
                  <a:pt x="4737" y="549"/>
                  <a:pt x="2756" y="46"/>
                  <a:pt x="818" y="46"/>
                </a:cubicBezTo>
                <a:cubicBezTo>
                  <a:pt x="544" y="46"/>
                  <a:pt x="272" y="56"/>
                  <a:pt x="0" y="77"/>
                </a:cubicBezTo>
                <a:lnTo>
                  <a:pt x="0" y="8410"/>
                </a:lnTo>
                <a:lnTo>
                  <a:pt x="49269" y="8410"/>
                </a:lnTo>
                <a:lnTo>
                  <a:pt x="49269" y="295"/>
                </a:lnTo>
                <a:cubicBezTo>
                  <a:pt x="48095" y="93"/>
                  <a:pt x="46892" y="1"/>
                  <a:pt x="45689" y="1"/>
                </a:cubicBezTo>
                <a:close/>
              </a:path>
            </a:pathLst>
          </a:custGeom>
          <a:solidFill>
            <a:srgbClr val="4586F1">
              <a:alpha val="22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 rot="1184065">
            <a:off x="8508048" y="3172176"/>
            <a:ext cx="1423205" cy="1023701"/>
          </a:xfrm>
          <a:custGeom>
            <a:rect b="b" l="l" r="r" t="t"/>
            <a:pathLst>
              <a:path extrusionOk="0" h="6834" w="9501">
                <a:moveTo>
                  <a:pt x="8553" y="1358"/>
                </a:moveTo>
                <a:cubicBezTo>
                  <a:pt x="8564" y="1460"/>
                  <a:pt x="8561" y="1563"/>
                  <a:pt x="8545" y="1664"/>
                </a:cubicBezTo>
                <a:cubicBezTo>
                  <a:pt x="8502" y="1911"/>
                  <a:pt x="8375" y="2135"/>
                  <a:pt x="8188" y="2298"/>
                </a:cubicBezTo>
                <a:cubicBezTo>
                  <a:pt x="8116" y="2370"/>
                  <a:pt x="8019" y="2425"/>
                  <a:pt x="7922" y="2449"/>
                </a:cubicBezTo>
                <a:cubicBezTo>
                  <a:pt x="7908" y="2451"/>
                  <a:pt x="7893" y="2452"/>
                  <a:pt x="7878" y="2452"/>
                </a:cubicBezTo>
                <a:cubicBezTo>
                  <a:pt x="7809" y="2452"/>
                  <a:pt x="7742" y="2430"/>
                  <a:pt x="7687" y="2395"/>
                </a:cubicBezTo>
                <a:cubicBezTo>
                  <a:pt x="7542" y="2304"/>
                  <a:pt x="7475" y="2141"/>
                  <a:pt x="7505" y="1972"/>
                </a:cubicBezTo>
                <a:cubicBezTo>
                  <a:pt x="7536" y="1881"/>
                  <a:pt x="7596" y="1796"/>
                  <a:pt x="7681" y="1742"/>
                </a:cubicBezTo>
                <a:cubicBezTo>
                  <a:pt x="7777" y="1664"/>
                  <a:pt x="7886" y="1597"/>
                  <a:pt x="8001" y="1543"/>
                </a:cubicBezTo>
                <a:cubicBezTo>
                  <a:pt x="8173" y="1454"/>
                  <a:pt x="8360" y="1391"/>
                  <a:pt x="8553" y="1358"/>
                </a:cubicBezTo>
                <a:close/>
                <a:moveTo>
                  <a:pt x="4705" y="1970"/>
                </a:moveTo>
                <a:cubicBezTo>
                  <a:pt x="4865" y="1973"/>
                  <a:pt x="5024" y="1998"/>
                  <a:pt x="5179" y="2050"/>
                </a:cubicBezTo>
                <a:cubicBezTo>
                  <a:pt x="5596" y="2183"/>
                  <a:pt x="5977" y="2522"/>
                  <a:pt x="6049" y="2963"/>
                </a:cubicBezTo>
                <a:cubicBezTo>
                  <a:pt x="6122" y="3410"/>
                  <a:pt x="5832" y="3905"/>
                  <a:pt x="5348" y="3954"/>
                </a:cubicBezTo>
                <a:cubicBezTo>
                  <a:pt x="5324" y="3956"/>
                  <a:pt x="5301" y="3957"/>
                  <a:pt x="5278" y="3957"/>
                </a:cubicBezTo>
                <a:cubicBezTo>
                  <a:pt x="4838" y="3957"/>
                  <a:pt x="4536" y="3533"/>
                  <a:pt x="4484" y="3120"/>
                </a:cubicBezTo>
                <a:cubicBezTo>
                  <a:pt x="4460" y="2824"/>
                  <a:pt x="4502" y="2522"/>
                  <a:pt x="4605" y="2238"/>
                </a:cubicBezTo>
                <a:cubicBezTo>
                  <a:pt x="4636" y="2148"/>
                  <a:pt x="4669" y="2059"/>
                  <a:pt x="4705" y="1970"/>
                </a:cubicBezTo>
                <a:close/>
                <a:moveTo>
                  <a:pt x="2552" y="3268"/>
                </a:moveTo>
                <a:cubicBezTo>
                  <a:pt x="2696" y="3268"/>
                  <a:pt x="2840" y="3286"/>
                  <a:pt x="2980" y="3325"/>
                </a:cubicBezTo>
                <a:cubicBezTo>
                  <a:pt x="3445" y="3464"/>
                  <a:pt x="3826" y="3881"/>
                  <a:pt x="3777" y="4389"/>
                </a:cubicBezTo>
                <a:cubicBezTo>
                  <a:pt x="3759" y="4594"/>
                  <a:pt x="3662" y="4781"/>
                  <a:pt x="3511" y="4920"/>
                </a:cubicBezTo>
                <a:cubicBezTo>
                  <a:pt x="3378" y="5023"/>
                  <a:pt x="3215" y="5077"/>
                  <a:pt x="3052" y="5077"/>
                </a:cubicBezTo>
                <a:cubicBezTo>
                  <a:pt x="3041" y="5078"/>
                  <a:pt x="3031" y="5078"/>
                  <a:pt x="3020" y="5078"/>
                </a:cubicBezTo>
                <a:cubicBezTo>
                  <a:pt x="2670" y="5078"/>
                  <a:pt x="2352" y="4887"/>
                  <a:pt x="2182" y="4582"/>
                </a:cubicBezTo>
                <a:cubicBezTo>
                  <a:pt x="1970" y="4180"/>
                  <a:pt x="2037" y="3680"/>
                  <a:pt x="2250" y="3293"/>
                </a:cubicBezTo>
                <a:lnTo>
                  <a:pt x="2250" y="3293"/>
                </a:lnTo>
                <a:cubicBezTo>
                  <a:pt x="2350" y="3277"/>
                  <a:pt x="2451" y="3268"/>
                  <a:pt x="2552" y="3268"/>
                </a:cubicBezTo>
                <a:close/>
                <a:moveTo>
                  <a:pt x="7027" y="0"/>
                </a:moveTo>
                <a:cubicBezTo>
                  <a:pt x="6955" y="0"/>
                  <a:pt x="6883" y="5"/>
                  <a:pt x="6810" y="14"/>
                </a:cubicBezTo>
                <a:cubicBezTo>
                  <a:pt x="6267" y="86"/>
                  <a:pt x="5759" y="340"/>
                  <a:pt x="5385" y="745"/>
                </a:cubicBezTo>
                <a:cubicBezTo>
                  <a:pt x="5073" y="1082"/>
                  <a:pt x="4824" y="1473"/>
                  <a:pt x="4648" y="1897"/>
                </a:cubicBezTo>
                <a:lnTo>
                  <a:pt x="4648" y="1897"/>
                </a:lnTo>
                <a:cubicBezTo>
                  <a:pt x="4620" y="1897"/>
                  <a:pt x="4591" y="1898"/>
                  <a:pt x="4563" y="1899"/>
                </a:cubicBezTo>
                <a:cubicBezTo>
                  <a:pt x="4255" y="1923"/>
                  <a:pt x="3953" y="1996"/>
                  <a:pt x="3669" y="2111"/>
                </a:cubicBezTo>
                <a:cubicBezTo>
                  <a:pt x="3409" y="2219"/>
                  <a:pt x="3155" y="2346"/>
                  <a:pt x="2913" y="2503"/>
                </a:cubicBezTo>
                <a:cubicBezTo>
                  <a:pt x="2631" y="2693"/>
                  <a:pt x="2374" y="2936"/>
                  <a:pt x="2200" y="3229"/>
                </a:cubicBezTo>
                <a:lnTo>
                  <a:pt x="2200" y="3229"/>
                </a:lnTo>
                <a:cubicBezTo>
                  <a:pt x="1808" y="3301"/>
                  <a:pt x="1442" y="3474"/>
                  <a:pt x="1131" y="3730"/>
                </a:cubicBezTo>
                <a:cubicBezTo>
                  <a:pt x="406" y="4316"/>
                  <a:pt x="1" y="5216"/>
                  <a:pt x="43" y="6153"/>
                </a:cubicBezTo>
                <a:cubicBezTo>
                  <a:pt x="49" y="6370"/>
                  <a:pt x="92" y="6594"/>
                  <a:pt x="164" y="6805"/>
                </a:cubicBezTo>
                <a:cubicBezTo>
                  <a:pt x="169" y="6825"/>
                  <a:pt x="185" y="6834"/>
                  <a:pt x="201" y="6834"/>
                </a:cubicBezTo>
                <a:cubicBezTo>
                  <a:pt x="224" y="6834"/>
                  <a:pt x="247" y="6816"/>
                  <a:pt x="237" y="6787"/>
                </a:cubicBezTo>
                <a:lnTo>
                  <a:pt x="230" y="6787"/>
                </a:lnTo>
                <a:cubicBezTo>
                  <a:pt x="98" y="6376"/>
                  <a:pt x="73" y="5941"/>
                  <a:pt x="152" y="5518"/>
                </a:cubicBezTo>
                <a:cubicBezTo>
                  <a:pt x="230" y="5089"/>
                  <a:pt x="400" y="4685"/>
                  <a:pt x="653" y="4334"/>
                </a:cubicBezTo>
                <a:cubicBezTo>
                  <a:pt x="901" y="3978"/>
                  <a:pt x="1233" y="3694"/>
                  <a:pt x="1620" y="3500"/>
                </a:cubicBezTo>
                <a:cubicBezTo>
                  <a:pt x="1787" y="3417"/>
                  <a:pt x="1968" y="3351"/>
                  <a:pt x="2154" y="3312"/>
                </a:cubicBezTo>
                <a:lnTo>
                  <a:pt x="2154" y="3312"/>
                </a:lnTo>
                <a:cubicBezTo>
                  <a:pt x="2079" y="3454"/>
                  <a:pt x="2024" y="3608"/>
                  <a:pt x="1995" y="3772"/>
                </a:cubicBezTo>
                <a:cubicBezTo>
                  <a:pt x="1922" y="4225"/>
                  <a:pt x="2049" y="4739"/>
                  <a:pt x="2460" y="4993"/>
                </a:cubicBezTo>
                <a:cubicBezTo>
                  <a:pt x="2627" y="5097"/>
                  <a:pt x="2830" y="5158"/>
                  <a:pt x="3030" y="5158"/>
                </a:cubicBezTo>
                <a:cubicBezTo>
                  <a:pt x="3191" y="5158"/>
                  <a:pt x="3350" y="5118"/>
                  <a:pt x="3487" y="5029"/>
                </a:cubicBezTo>
                <a:cubicBezTo>
                  <a:pt x="3886" y="4763"/>
                  <a:pt x="3940" y="4201"/>
                  <a:pt x="3723" y="3808"/>
                </a:cubicBezTo>
                <a:cubicBezTo>
                  <a:pt x="3487" y="3387"/>
                  <a:pt x="3009" y="3195"/>
                  <a:pt x="2545" y="3195"/>
                </a:cubicBezTo>
                <a:cubicBezTo>
                  <a:pt x="2510" y="3195"/>
                  <a:pt x="2476" y="3196"/>
                  <a:pt x="2442" y="3198"/>
                </a:cubicBezTo>
                <a:cubicBezTo>
                  <a:pt x="2393" y="3202"/>
                  <a:pt x="2345" y="3207"/>
                  <a:pt x="2297" y="3214"/>
                </a:cubicBezTo>
                <a:lnTo>
                  <a:pt x="2297" y="3214"/>
                </a:lnTo>
                <a:cubicBezTo>
                  <a:pt x="2307" y="3198"/>
                  <a:pt x="2317" y="3183"/>
                  <a:pt x="2327" y="3168"/>
                </a:cubicBezTo>
                <a:cubicBezTo>
                  <a:pt x="2623" y="2739"/>
                  <a:pt x="3076" y="2455"/>
                  <a:pt x="3542" y="2250"/>
                </a:cubicBezTo>
                <a:cubicBezTo>
                  <a:pt x="3877" y="2098"/>
                  <a:pt x="4250" y="1980"/>
                  <a:pt x="4619" y="1971"/>
                </a:cubicBezTo>
                <a:lnTo>
                  <a:pt x="4619" y="1971"/>
                </a:lnTo>
                <a:cubicBezTo>
                  <a:pt x="4595" y="2033"/>
                  <a:pt x="4572" y="2096"/>
                  <a:pt x="4551" y="2159"/>
                </a:cubicBezTo>
                <a:cubicBezTo>
                  <a:pt x="4369" y="2679"/>
                  <a:pt x="4285" y="3301"/>
                  <a:pt x="4678" y="3748"/>
                </a:cubicBezTo>
                <a:cubicBezTo>
                  <a:pt x="4823" y="3923"/>
                  <a:pt x="5040" y="4026"/>
                  <a:pt x="5270" y="4032"/>
                </a:cubicBezTo>
                <a:cubicBezTo>
                  <a:pt x="5276" y="4032"/>
                  <a:pt x="5283" y="4032"/>
                  <a:pt x="5290" y="4032"/>
                </a:cubicBezTo>
                <a:cubicBezTo>
                  <a:pt x="5524" y="4032"/>
                  <a:pt x="5740" y="3930"/>
                  <a:pt x="5898" y="3754"/>
                </a:cubicBezTo>
                <a:cubicBezTo>
                  <a:pt x="6224" y="3392"/>
                  <a:pt x="6200" y="2842"/>
                  <a:pt x="5904" y="2467"/>
                </a:cubicBezTo>
                <a:cubicBezTo>
                  <a:pt x="5625" y="2102"/>
                  <a:pt x="5185" y="1919"/>
                  <a:pt x="4734" y="1899"/>
                </a:cubicBezTo>
                <a:lnTo>
                  <a:pt x="4734" y="1899"/>
                </a:lnTo>
                <a:cubicBezTo>
                  <a:pt x="4789" y="1768"/>
                  <a:pt x="4851" y="1639"/>
                  <a:pt x="4919" y="1512"/>
                </a:cubicBezTo>
                <a:cubicBezTo>
                  <a:pt x="5167" y="1059"/>
                  <a:pt x="5505" y="648"/>
                  <a:pt x="5946" y="389"/>
                </a:cubicBezTo>
                <a:cubicBezTo>
                  <a:pt x="6276" y="193"/>
                  <a:pt x="6654" y="76"/>
                  <a:pt x="7031" y="76"/>
                </a:cubicBezTo>
                <a:cubicBezTo>
                  <a:pt x="7166" y="76"/>
                  <a:pt x="7300" y="91"/>
                  <a:pt x="7433" y="123"/>
                </a:cubicBezTo>
                <a:cubicBezTo>
                  <a:pt x="7892" y="238"/>
                  <a:pt x="8267" y="564"/>
                  <a:pt x="8454" y="993"/>
                </a:cubicBezTo>
                <a:cubicBezTo>
                  <a:pt x="8496" y="1085"/>
                  <a:pt x="8526" y="1183"/>
                  <a:pt x="8543" y="1281"/>
                </a:cubicBezTo>
                <a:lnTo>
                  <a:pt x="8543" y="1281"/>
                </a:lnTo>
                <a:cubicBezTo>
                  <a:pt x="8325" y="1317"/>
                  <a:pt x="8113" y="1390"/>
                  <a:pt x="7916" y="1500"/>
                </a:cubicBezTo>
                <a:cubicBezTo>
                  <a:pt x="7795" y="1561"/>
                  <a:pt x="7687" y="1639"/>
                  <a:pt x="7584" y="1724"/>
                </a:cubicBezTo>
                <a:cubicBezTo>
                  <a:pt x="7505" y="1784"/>
                  <a:pt x="7451" y="1869"/>
                  <a:pt x="7433" y="1966"/>
                </a:cubicBezTo>
                <a:cubicBezTo>
                  <a:pt x="7397" y="2141"/>
                  <a:pt x="7463" y="2322"/>
                  <a:pt x="7608" y="2431"/>
                </a:cubicBezTo>
                <a:cubicBezTo>
                  <a:pt x="7693" y="2498"/>
                  <a:pt x="7780" y="2527"/>
                  <a:pt x="7866" y="2527"/>
                </a:cubicBezTo>
                <a:cubicBezTo>
                  <a:pt x="8188" y="2527"/>
                  <a:pt x="8490" y="2120"/>
                  <a:pt x="8581" y="1839"/>
                </a:cubicBezTo>
                <a:cubicBezTo>
                  <a:pt x="8633" y="1678"/>
                  <a:pt x="8645" y="1511"/>
                  <a:pt x="8626" y="1347"/>
                </a:cubicBezTo>
                <a:lnTo>
                  <a:pt x="8626" y="1347"/>
                </a:lnTo>
                <a:cubicBezTo>
                  <a:pt x="8659" y="1343"/>
                  <a:pt x="8693" y="1340"/>
                  <a:pt x="8726" y="1337"/>
                </a:cubicBezTo>
                <a:cubicBezTo>
                  <a:pt x="8776" y="1332"/>
                  <a:pt x="8826" y="1330"/>
                  <a:pt x="8875" y="1330"/>
                </a:cubicBezTo>
                <a:cubicBezTo>
                  <a:pt x="9067" y="1330"/>
                  <a:pt x="9257" y="1366"/>
                  <a:pt x="9439" y="1428"/>
                </a:cubicBezTo>
                <a:cubicBezTo>
                  <a:pt x="9444" y="1430"/>
                  <a:pt x="9449" y="1431"/>
                  <a:pt x="9454" y="1431"/>
                </a:cubicBezTo>
                <a:cubicBezTo>
                  <a:pt x="9490" y="1431"/>
                  <a:pt x="9501" y="1371"/>
                  <a:pt x="9463" y="1355"/>
                </a:cubicBezTo>
                <a:cubicBezTo>
                  <a:pt x="9263" y="1290"/>
                  <a:pt x="9056" y="1257"/>
                  <a:pt x="8850" y="1257"/>
                </a:cubicBezTo>
                <a:cubicBezTo>
                  <a:pt x="8772" y="1257"/>
                  <a:pt x="8693" y="1261"/>
                  <a:pt x="8615" y="1271"/>
                </a:cubicBezTo>
                <a:lnTo>
                  <a:pt x="8615" y="1271"/>
                </a:lnTo>
                <a:cubicBezTo>
                  <a:pt x="8565" y="984"/>
                  <a:pt x="8419" y="712"/>
                  <a:pt x="8218" y="503"/>
                </a:cubicBezTo>
                <a:cubicBezTo>
                  <a:pt x="7906" y="176"/>
                  <a:pt x="7473" y="0"/>
                  <a:pt x="702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0"/>
          <p:cNvGrpSpPr/>
          <p:nvPr/>
        </p:nvGrpSpPr>
        <p:grpSpPr>
          <a:xfrm>
            <a:off x="-35050" y="4449240"/>
            <a:ext cx="9179080" cy="728134"/>
            <a:chOff x="-35050" y="4449240"/>
            <a:chExt cx="9179080" cy="728134"/>
          </a:xfrm>
        </p:grpSpPr>
        <p:sp>
          <p:nvSpPr>
            <p:cNvPr id="351" name="Google Shape;351;p20"/>
            <p:cNvSpPr/>
            <p:nvPr/>
          </p:nvSpPr>
          <p:spPr>
            <a:xfrm>
              <a:off x="-35050" y="4449240"/>
              <a:ext cx="9179080" cy="254796"/>
            </a:xfrm>
            <a:custGeom>
              <a:rect b="b" l="l" r="r" t="t"/>
              <a:pathLst>
                <a:path extrusionOk="0" h="1772" w="56647">
                  <a:moveTo>
                    <a:pt x="0" y="1"/>
                  </a:moveTo>
                  <a:lnTo>
                    <a:pt x="0" y="1771"/>
                  </a:lnTo>
                  <a:lnTo>
                    <a:pt x="56646" y="1771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-35050" y="4541247"/>
              <a:ext cx="9179080" cy="636127"/>
            </a:xfrm>
            <a:custGeom>
              <a:rect b="b" l="l" r="r" t="t"/>
              <a:pathLst>
                <a:path extrusionOk="0" h="4424" w="56647">
                  <a:moveTo>
                    <a:pt x="0" y="1"/>
                  </a:moveTo>
                  <a:lnTo>
                    <a:pt x="0" y="4423"/>
                  </a:lnTo>
                  <a:lnTo>
                    <a:pt x="56646" y="4423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0"/>
          <p:cNvSpPr/>
          <p:nvPr/>
        </p:nvSpPr>
        <p:spPr>
          <a:xfrm flipH="1" rot="2700000">
            <a:off x="1009240" y="-1630551"/>
            <a:ext cx="5190165" cy="4868549"/>
          </a:xfrm>
          <a:custGeom>
            <a:rect b="b" l="l" r="r" t="t"/>
            <a:pathLst>
              <a:path extrusionOk="0" h="10657" w="11361">
                <a:moveTo>
                  <a:pt x="3937" y="1"/>
                </a:moveTo>
                <a:cubicBezTo>
                  <a:pt x="3597" y="1"/>
                  <a:pt x="3215" y="130"/>
                  <a:pt x="2768" y="446"/>
                </a:cubicBezTo>
                <a:cubicBezTo>
                  <a:pt x="2110" y="923"/>
                  <a:pt x="1675" y="1648"/>
                  <a:pt x="1560" y="2452"/>
                </a:cubicBezTo>
                <a:cubicBezTo>
                  <a:pt x="1530" y="2622"/>
                  <a:pt x="1676" y="4610"/>
                  <a:pt x="1943" y="4610"/>
                </a:cubicBezTo>
                <a:cubicBezTo>
                  <a:pt x="1952" y="4610"/>
                  <a:pt x="1961" y="4608"/>
                  <a:pt x="1971" y="4603"/>
                </a:cubicBezTo>
                <a:lnTo>
                  <a:pt x="1971" y="4603"/>
                </a:lnTo>
                <a:cubicBezTo>
                  <a:pt x="605" y="5304"/>
                  <a:pt x="1" y="7213"/>
                  <a:pt x="714" y="8585"/>
                </a:cubicBezTo>
                <a:cubicBezTo>
                  <a:pt x="1214" y="9551"/>
                  <a:pt x="2294" y="10125"/>
                  <a:pt x="3359" y="10125"/>
                </a:cubicBezTo>
                <a:cubicBezTo>
                  <a:pt x="3812" y="10125"/>
                  <a:pt x="4263" y="10021"/>
                  <a:pt x="4665" y="9799"/>
                </a:cubicBezTo>
                <a:cubicBezTo>
                  <a:pt x="4980" y="9623"/>
                  <a:pt x="5329" y="9379"/>
                  <a:pt x="5667" y="9379"/>
                </a:cubicBezTo>
                <a:cubicBezTo>
                  <a:pt x="5757" y="9379"/>
                  <a:pt x="5846" y="9396"/>
                  <a:pt x="5934" y="9437"/>
                </a:cubicBezTo>
                <a:cubicBezTo>
                  <a:pt x="6206" y="9564"/>
                  <a:pt x="6345" y="9872"/>
                  <a:pt x="6532" y="10108"/>
                </a:cubicBezTo>
                <a:cubicBezTo>
                  <a:pt x="6820" y="10456"/>
                  <a:pt x="7248" y="10657"/>
                  <a:pt x="7694" y="10657"/>
                </a:cubicBezTo>
                <a:cubicBezTo>
                  <a:pt x="7782" y="10657"/>
                  <a:pt x="7870" y="10649"/>
                  <a:pt x="7958" y="10633"/>
                </a:cubicBezTo>
                <a:cubicBezTo>
                  <a:pt x="8490" y="10524"/>
                  <a:pt x="8925" y="10138"/>
                  <a:pt x="9094" y="9624"/>
                </a:cubicBezTo>
                <a:cubicBezTo>
                  <a:pt x="9457" y="8482"/>
                  <a:pt x="8430" y="7177"/>
                  <a:pt x="8931" y="6089"/>
                </a:cubicBezTo>
                <a:cubicBezTo>
                  <a:pt x="9378" y="5117"/>
                  <a:pt x="11360" y="3715"/>
                  <a:pt x="9523" y="2748"/>
                </a:cubicBezTo>
                <a:cubicBezTo>
                  <a:pt x="8593" y="2259"/>
                  <a:pt x="7620" y="2821"/>
                  <a:pt x="6671" y="2090"/>
                </a:cubicBezTo>
                <a:cubicBezTo>
                  <a:pt x="5690" y="1330"/>
                  <a:pt x="5029" y="1"/>
                  <a:pt x="393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0"/>
          <p:cNvSpPr txBox="1"/>
          <p:nvPr>
            <p:ph idx="1" type="subTitle"/>
          </p:nvPr>
        </p:nvSpPr>
        <p:spPr>
          <a:xfrm>
            <a:off x="3750475" y="2051019"/>
            <a:ext cx="307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0"/>
          <p:cNvSpPr txBox="1"/>
          <p:nvPr>
            <p:ph idx="2" type="subTitle"/>
          </p:nvPr>
        </p:nvSpPr>
        <p:spPr>
          <a:xfrm>
            <a:off x="3851925" y="2791460"/>
            <a:ext cx="23577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6" name="Google Shape;356;p20"/>
          <p:cNvSpPr txBox="1"/>
          <p:nvPr>
            <p:ph idx="3" type="subTitle"/>
          </p:nvPr>
        </p:nvSpPr>
        <p:spPr>
          <a:xfrm>
            <a:off x="3750475" y="3382100"/>
            <a:ext cx="4388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7" name="Google Shape;357;p20"/>
          <p:cNvSpPr txBox="1"/>
          <p:nvPr>
            <p:ph type="title"/>
          </p:nvPr>
        </p:nvSpPr>
        <p:spPr>
          <a:xfrm>
            <a:off x="3750475" y="660675"/>
            <a:ext cx="43881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20"/>
          <p:cNvSpPr txBox="1"/>
          <p:nvPr>
            <p:ph idx="4" type="subTitle"/>
          </p:nvPr>
        </p:nvSpPr>
        <p:spPr>
          <a:xfrm>
            <a:off x="3750475" y="3942425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9" name="Google Shape;359;p20"/>
          <p:cNvSpPr/>
          <p:nvPr/>
        </p:nvSpPr>
        <p:spPr>
          <a:xfrm>
            <a:off x="421015" y="36396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2677723" y="10313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2045038" y="4176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>
            <a:off x="126822" y="3787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>
            <a:off x="8501326" y="5424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/>
          <p:nvPr/>
        </p:nvSpPr>
        <p:spPr>
          <a:xfrm>
            <a:off x="7650123" y="1460933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0"/>
          <p:cNvSpPr/>
          <p:nvPr/>
        </p:nvSpPr>
        <p:spPr>
          <a:xfrm>
            <a:off x="7813059" y="243237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0"/>
          <p:cNvSpPr/>
          <p:nvPr/>
        </p:nvSpPr>
        <p:spPr>
          <a:xfrm>
            <a:off x="197774" y="2299860"/>
            <a:ext cx="99475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7650128" y="3260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752828" y="19080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hasCustomPrompt="1" type="title"/>
          </p:nvPr>
        </p:nvSpPr>
        <p:spPr>
          <a:xfrm flipH="1">
            <a:off x="3506100" y="738813"/>
            <a:ext cx="21318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9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2" type="title"/>
          </p:nvPr>
        </p:nvSpPr>
        <p:spPr>
          <a:xfrm>
            <a:off x="2943750" y="2090825"/>
            <a:ext cx="3256500" cy="6711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Allerta"/>
                <a:ea typeface="Allerta"/>
                <a:cs typeface="Allerta"/>
                <a:sym typeface="Aller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2943750" y="2925475"/>
            <a:ext cx="32565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 rot="10800000">
            <a:off x="-11955" y="-308709"/>
            <a:ext cx="9167892" cy="1373659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322546" y="4376850"/>
            <a:ext cx="8498921" cy="1248571"/>
          </a:xfrm>
          <a:custGeom>
            <a:rect b="b" l="l" r="r" t="t"/>
            <a:pathLst>
              <a:path extrusionOk="0" h="3644" w="40901">
                <a:moveTo>
                  <a:pt x="20447" y="0"/>
                </a:moveTo>
                <a:cubicBezTo>
                  <a:pt x="9154" y="0"/>
                  <a:pt x="0" y="810"/>
                  <a:pt x="0" y="1819"/>
                </a:cubicBezTo>
                <a:cubicBezTo>
                  <a:pt x="0" y="2828"/>
                  <a:pt x="9154" y="3644"/>
                  <a:pt x="20447" y="3644"/>
                </a:cubicBezTo>
                <a:cubicBezTo>
                  <a:pt x="31746" y="3644"/>
                  <a:pt x="40900" y="2828"/>
                  <a:pt x="40900" y="1819"/>
                </a:cubicBezTo>
                <a:cubicBezTo>
                  <a:pt x="40900" y="810"/>
                  <a:pt x="31746" y="0"/>
                  <a:pt x="204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6299121" y="2983897"/>
            <a:ext cx="2893128" cy="2397297"/>
            <a:chOff x="6299146" y="2859547"/>
            <a:chExt cx="2893128" cy="2397297"/>
          </a:xfrm>
        </p:grpSpPr>
        <p:sp>
          <p:nvSpPr>
            <p:cNvPr id="35" name="Google Shape;35;p3"/>
            <p:cNvSpPr/>
            <p:nvPr/>
          </p:nvSpPr>
          <p:spPr>
            <a:xfrm>
              <a:off x="6299146" y="3795327"/>
              <a:ext cx="2893084" cy="1459721"/>
            </a:xfrm>
            <a:custGeom>
              <a:rect b="b" l="l" r="r" t="t"/>
              <a:pathLst>
                <a:path extrusionOk="0" h="9765" w="19354">
                  <a:moveTo>
                    <a:pt x="19354" y="0"/>
                  </a:moveTo>
                  <a:cubicBezTo>
                    <a:pt x="16888" y="453"/>
                    <a:pt x="15469" y="2532"/>
                    <a:pt x="15209" y="2949"/>
                  </a:cubicBezTo>
                  <a:cubicBezTo>
                    <a:pt x="14502" y="1982"/>
                    <a:pt x="13559" y="1227"/>
                    <a:pt x="12466" y="737"/>
                  </a:cubicBezTo>
                  <a:lnTo>
                    <a:pt x="12466" y="737"/>
                  </a:lnTo>
                  <a:lnTo>
                    <a:pt x="13456" y="2206"/>
                  </a:lnTo>
                  <a:cubicBezTo>
                    <a:pt x="13456" y="2206"/>
                    <a:pt x="11988" y="955"/>
                    <a:pt x="10453" y="846"/>
                  </a:cubicBezTo>
                  <a:lnTo>
                    <a:pt x="10453" y="846"/>
                  </a:lnTo>
                  <a:lnTo>
                    <a:pt x="10949" y="2079"/>
                  </a:lnTo>
                  <a:lnTo>
                    <a:pt x="10780" y="2067"/>
                  </a:lnTo>
                  <a:cubicBezTo>
                    <a:pt x="10188" y="1559"/>
                    <a:pt x="8605" y="411"/>
                    <a:pt x="6055" y="73"/>
                  </a:cubicBezTo>
                  <a:lnTo>
                    <a:pt x="6055" y="73"/>
                  </a:lnTo>
                  <a:lnTo>
                    <a:pt x="8182" y="2163"/>
                  </a:lnTo>
                  <a:lnTo>
                    <a:pt x="8188" y="2169"/>
                  </a:lnTo>
                  <a:cubicBezTo>
                    <a:pt x="7571" y="2266"/>
                    <a:pt x="6967" y="2429"/>
                    <a:pt x="6387" y="2659"/>
                  </a:cubicBezTo>
                  <a:lnTo>
                    <a:pt x="6363" y="2671"/>
                  </a:lnTo>
                  <a:cubicBezTo>
                    <a:pt x="5692" y="2943"/>
                    <a:pt x="5058" y="3299"/>
                    <a:pt x="4472" y="3728"/>
                  </a:cubicBezTo>
                  <a:lnTo>
                    <a:pt x="4580" y="1861"/>
                  </a:lnTo>
                  <a:lnTo>
                    <a:pt x="4580" y="1861"/>
                  </a:lnTo>
                  <a:cubicBezTo>
                    <a:pt x="3487" y="2490"/>
                    <a:pt x="3118" y="4562"/>
                    <a:pt x="3118" y="4562"/>
                  </a:cubicBezTo>
                  <a:cubicBezTo>
                    <a:pt x="3007" y="4553"/>
                    <a:pt x="2896" y="4549"/>
                    <a:pt x="2787" y="4549"/>
                  </a:cubicBezTo>
                  <a:cubicBezTo>
                    <a:pt x="1435" y="4549"/>
                    <a:pt x="296" y="5190"/>
                    <a:pt x="296" y="5190"/>
                  </a:cubicBezTo>
                  <a:cubicBezTo>
                    <a:pt x="308" y="5186"/>
                    <a:pt x="324" y="5183"/>
                    <a:pt x="342" y="5183"/>
                  </a:cubicBezTo>
                  <a:cubicBezTo>
                    <a:pt x="697" y="5183"/>
                    <a:pt x="2188" y="6024"/>
                    <a:pt x="2188" y="6024"/>
                  </a:cubicBezTo>
                  <a:lnTo>
                    <a:pt x="2236" y="5994"/>
                  </a:lnTo>
                  <a:lnTo>
                    <a:pt x="2236" y="5994"/>
                  </a:lnTo>
                  <a:cubicBezTo>
                    <a:pt x="1722" y="6683"/>
                    <a:pt x="1287" y="7426"/>
                    <a:pt x="931" y="8205"/>
                  </a:cubicBezTo>
                  <a:cubicBezTo>
                    <a:pt x="858" y="8363"/>
                    <a:pt x="828" y="8453"/>
                    <a:pt x="828" y="8453"/>
                  </a:cubicBezTo>
                  <a:lnTo>
                    <a:pt x="0" y="9764"/>
                  </a:lnTo>
                  <a:lnTo>
                    <a:pt x="19354" y="9764"/>
                  </a:lnTo>
                  <a:lnTo>
                    <a:pt x="19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785679" y="3798915"/>
              <a:ext cx="406592" cy="1457927"/>
            </a:xfrm>
            <a:custGeom>
              <a:rect b="b" l="l" r="r" t="t"/>
              <a:pathLst>
                <a:path extrusionOk="0" h="9753" w="2720">
                  <a:moveTo>
                    <a:pt x="2720" y="0"/>
                  </a:moveTo>
                  <a:cubicBezTo>
                    <a:pt x="2267" y="744"/>
                    <a:pt x="31" y="4665"/>
                    <a:pt x="1" y="9752"/>
                  </a:cubicBezTo>
                  <a:lnTo>
                    <a:pt x="55" y="9752"/>
                  </a:lnTo>
                  <a:cubicBezTo>
                    <a:pt x="85" y="4834"/>
                    <a:pt x="2182" y="1009"/>
                    <a:pt x="2720" y="103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864308" y="4124943"/>
              <a:ext cx="327965" cy="1131900"/>
            </a:xfrm>
            <a:custGeom>
              <a:rect b="b" l="l" r="r" t="t"/>
              <a:pathLst>
                <a:path extrusionOk="0" h="7572" w="2194">
                  <a:moveTo>
                    <a:pt x="2194" y="1"/>
                  </a:moveTo>
                  <a:cubicBezTo>
                    <a:pt x="2018" y="351"/>
                    <a:pt x="1837" y="726"/>
                    <a:pt x="1656" y="1130"/>
                  </a:cubicBezTo>
                  <a:cubicBezTo>
                    <a:pt x="937" y="2756"/>
                    <a:pt x="109" y="5112"/>
                    <a:pt x="0" y="7571"/>
                  </a:cubicBezTo>
                  <a:lnTo>
                    <a:pt x="61" y="7571"/>
                  </a:lnTo>
                  <a:cubicBezTo>
                    <a:pt x="170" y="5118"/>
                    <a:pt x="985" y="2774"/>
                    <a:pt x="1704" y="1155"/>
                  </a:cubicBezTo>
                  <a:cubicBezTo>
                    <a:pt x="1867" y="792"/>
                    <a:pt x="2031" y="442"/>
                    <a:pt x="2194" y="127"/>
                  </a:cubicBezTo>
                  <a:lnTo>
                    <a:pt x="2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982551" y="4466368"/>
              <a:ext cx="209724" cy="790477"/>
            </a:xfrm>
            <a:custGeom>
              <a:rect b="b" l="l" r="r" t="t"/>
              <a:pathLst>
                <a:path extrusionOk="0" h="5288" w="1403">
                  <a:moveTo>
                    <a:pt x="1403" y="1"/>
                  </a:moveTo>
                  <a:cubicBezTo>
                    <a:pt x="672" y="1553"/>
                    <a:pt x="1" y="3505"/>
                    <a:pt x="61" y="5287"/>
                  </a:cubicBezTo>
                  <a:lnTo>
                    <a:pt x="116" y="5287"/>
                  </a:lnTo>
                  <a:cubicBezTo>
                    <a:pt x="55" y="3553"/>
                    <a:pt x="696" y="1662"/>
                    <a:pt x="1403" y="133"/>
                  </a:cubicBezTo>
                  <a:lnTo>
                    <a:pt x="1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585220" y="2859547"/>
              <a:ext cx="533951" cy="1444324"/>
            </a:xfrm>
            <a:custGeom>
              <a:rect b="b" l="l" r="r" t="t"/>
              <a:pathLst>
                <a:path extrusionOk="0" h="9662" w="3572">
                  <a:moveTo>
                    <a:pt x="1728" y="0"/>
                  </a:moveTo>
                  <a:lnTo>
                    <a:pt x="1680" y="55"/>
                  </a:lnTo>
                  <a:cubicBezTo>
                    <a:pt x="1112" y="768"/>
                    <a:pt x="689" y="1590"/>
                    <a:pt x="441" y="2466"/>
                  </a:cubicBezTo>
                  <a:cubicBezTo>
                    <a:pt x="0" y="3988"/>
                    <a:pt x="55" y="5662"/>
                    <a:pt x="665" y="7130"/>
                  </a:cubicBezTo>
                  <a:cubicBezTo>
                    <a:pt x="985" y="7886"/>
                    <a:pt x="1438" y="8611"/>
                    <a:pt x="1553" y="9414"/>
                  </a:cubicBezTo>
                  <a:cubicBezTo>
                    <a:pt x="1565" y="9493"/>
                    <a:pt x="1571" y="9577"/>
                    <a:pt x="1577" y="9662"/>
                  </a:cubicBezTo>
                  <a:cubicBezTo>
                    <a:pt x="1595" y="9602"/>
                    <a:pt x="1620" y="9541"/>
                    <a:pt x="1638" y="9487"/>
                  </a:cubicBezTo>
                  <a:cubicBezTo>
                    <a:pt x="1656" y="9414"/>
                    <a:pt x="1680" y="9354"/>
                    <a:pt x="1698" y="9293"/>
                  </a:cubicBezTo>
                  <a:cubicBezTo>
                    <a:pt x="1885" y="8725"/>
                    <a:pt x="1958" y="8562"/>
                    <a:pt x="2321" y="7855"/>
                  </a:cubicBezTo>
                  <a:cubicBezTo>
                    <a:pt x="3571" y="5414"/>
                    <a:pt x="3348" y="2284"/>
                    <a:pt x="1759" y="49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788370" y="2859547"/>
              <a:ext cx="59793" cy="1444324"/>
            </a:xfrm>
            <a:custGeom>
              <a:rect b="b" l="l" r="r" t="t"/>
              <a:pathLst>
                <a:path extrusionOk="0" h="9662" w="400">
                  <a:moveTo>
                    <a:pt x="369" y="0"/>
                  </a:moveTo>
                  <a:lnTo>
                    <a:pt x="321" y="61"/>
                  </a:lnTo>
                  <a:cubicBezTo>
                    <a:pt x="152" y="1590"/>
                    <a:pt x="1" y="3360"/>
                    <a:pt x="1" y="5070"/>
                  </a:cubicBezTo>
                  <a:cubicBezTo>
                    <a:pt x="1" y="6514"/>
                    <a:pt x="67" y="7964"/>
                    <a:pt x="194" y="9414"/>
                  </a:cubicBezTo>
                  <a:cubicBezTo>
                    <a:pt x="206" y="9493"/>
                    <a:pt x="212" y="9577"/>
                    <a:pt x="218" y="9662"/>
                  </a:cubicBezTo>
                  <a:cubicBezTo>
                    <a:pt x="236" y="9602"/>
                    <a:pt x="255" y="9541"/>
                    <a:pt x="273" y="9487"/>
                  </a:cubicBezTo>
                  <a:cubicBezTo>
                    <a:pt x="146" y="8012"/>
                    <a:pt x="79" y="6538"/>
                    <a:pt x="79" y="5064"/>
                  </a:cubicBezTo>
                  <a:cubicBezTo>
                    <a:pt x="73" y="3354"/>
                    <a:pt x="230" y="1577"/>
                    <a:pt x="400" y="49"/>
                  </a:cubicBezTo>
                  <a:cubicBezTo>
                    <a:pt x="388" y="31"/>
                    <a:pt x="375" y="13"/>
                    <a:pt x="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585220" y="3228029"/>
              <a:ext cx="327965" cy="1075844"/>
            </a:xfrm>
            <a:custGeom>
              <a:rect b="b" l="l" r="r" t="t"/>
              <a:pathLst>
                <a:path extrusionOk="0" h="7197" w="2194">
                  <a:moveTo>
                    <a:pt x="441" y="1"/>
                  </a:moveTo>
                  <a:lnTo>
                    <a:pt x="441" y="1"/>
                  </a:lnTo>
                  <a:cubicBezTo>
                    <a:pt x="0" y="1523"/>
                    <a:pt x="55" y="3197"/>
                    <a:pt x="665" y="4665"/>
                  </a:cubicBezTo>
                  <a:cubicBezTo>
                    <a:pt x="985" y="5421"/>
                    <a:pt x="1438" y="6146"/>
                    <a:pt x="1553" y="6949"/>
                  </a:cubicBezTo>
                  <a:cubicBezTo>
                    <a:pt x="1565" y="7028"/>
                    <a:pt x="1571" y="7112"/>
                    <a:pt x="1577" y="7197"/>
                  </a:cubicBezTo>
                  <a:cubicBezTo>
                    <a:pt x="1595" y="7137"/>
                    <a:pt x="1620" y="7076"/>
                    <a:pt x="1638" y="7022"/>
                  </a:cubicBezTo>
                  <a:cubicBezTo>
                    <a:pt x="1656" y="6949"/>
                    <a:pt x="1680" y="6889"/>
                    <a:pt x="1698" y="6828"/>
                  </a:cubicBezTo>
                  <a:cubicBezTo>
                    <a:pt x="1728" y="6478"/>
                    <a:pt x="1777" y="6127"/>
                    <a:pt x="1843" y="5783"/>
                  </a:cubicBezTo>
                  <a:cubicBezTo>
                    <a:pt x="2194" y="3771"/>
                    <a:pt x="1644" y="1638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193121" y="3149549"/>
              <a:ext cx="646063" cy="1385576"/>
            </a:xfrm>
            <a:custGeom>
              <a:rect b="b" l="l" r="r" t="t"/>
              <a:pathLst>
                <a:path extrusionOk="0" h="9269" w="4322">
                  <a:moveTo>
                    <a:pt x="938" y="0"/>
                  </a:moveTo>
                  <a:cubicBezTo>
                    <a:pt x="931" y="24"/>
                    <a:pt x="919" y="42"/>
                    <a:pt x="913" y="66"/>
                  </a:cubicBezTo>
                  <a:cubicBezTo>
                    <a:pt x="1" y="2393"/>
                    <a:pt x="454" y="5202"/>
                    <a:pt x="2061" y="7118"/>
                  </a:cubicBezTo>
                  <a:cubicBezTo>
                    <a:pt x="2587" y="7746"/>
                    <a:pt x="3240" y="8302"/>
                    <a:pt x="3590" y="9033"/>
                  </a:cubicBezTo>
                  <a:cubicBezTo>
                    <a:pt x="3626" y="9112"/>
                    <a:pt x="3657" y="9190"/>
                    <a:pt x="3687" y="9269"/>
                  </a:cubicBezTo>
                  <a:lnTo>
                    <a:pt x="3687" y="9075"/>
                  </a:lnTo>
                  <a:cubicBezTo>
                    <a:pt x="3693" y="8308"/>
                    <a:pt x="3705" y="8181"/>
                    <a:pt x="3856" y="7317"/>
                  </a:cubicBezTo>
                  <a:cubicBezTo>
                    <a:pt x="4321" y="4610"/>
                    <a:pt x="3167" y="1692"/>
                    <a:pt x="986" y="36"/>
                  </a:cubicBezTo>
                  <a:cubicBezTo>
                    <a:pt x="968" y="24"/>
                    <a:pt x="956" y="12"/>
                    <a:pt x="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329600" y="3150446"/>
              <a:ext cx="414664" cy="1384680"/>
            </a:xfrm>
            <a:custGeom>
              <a:rect b="b" l="l" r="r" t="t"/>
              <a:pathLst>
                <a:path extrusionOk="0" h="9263" w="2774">
                  <a:moveTo>
                    <a:pt x="25" y="0"/>
                  </a:moveTo>
                  <a:cubicBezTo>
                    <a:pt x="18" y="18"/>
                    <a:pt x="12" y="42"/>
                    <a:pt x="0" y="67"/>
                  </a:cubicBezTo>
                  <a:cubicBezTo>
                    <a:pt x="296" y="1577"/>
                    <a:pt x="683" y="3311"/>
                    <a:pt x="1191" y="4943"/>
                  </a:cubicBezTo>
                  <a:cubicBezTo>
                    <a:pt x="1626" y="6320"/>
                    <a:pt x="2121" y="7686"/>
                    <a:pt x="2671" y="9027"/>
                  </a:cubicBezTo>
                  <a:cubicBezTo>
                    <a:pt x="2707" y="9106"/>
                    <a:pt x="2744" y="9184"/>
                    <a:pt x="2774" y="9263"/>
                  </a:cubicBezTo>
                  <a:lnTo>
                    <a:pt x="2774" y="9069"/>
                  </a:lnTo>
                  <a:cubicBezTo>
                    <a:pt x="2206" y="7710"/>
                    <a:pt x="1704" y="6314"/>
                    <a:pt x="1263" y="4918"/>
                  </a:cubicBezTo>
                  <a:cubicBezTo>
                    <a:pt x="744" y="3287"/>
                    <a:pt x="363" y="1541"/>
                    <a:pt x="67" y="30"/>
                  </a:cubicBezTo>
                  <a:cubicBezTo>
                    <a:pt x="55" y="18"/>
                    <a:pt x="37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6299137" y="406414"/>
            <a:ext cx="897583" cy="272174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5284200" y="4464923"/>
            <a:ext cx="495874" cy="221200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flipH="1">
            <a:off x="542062" y="1350310"/>
            <a:ext cx="1726627" cy="523549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269213" y="597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1096240" y="9725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1631665" y="5973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55698" y="1575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020388" y="187254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540350" y="406425"/>
            <a:ext cx="223975" cy="192013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21765" y="7172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7294453" y="33214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7725972" y="3075326"/>
            <a:ext cx="136092" cy="143613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631673" y="2574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 txBox="1"/>
          <p:nvPr>
            <p:ph idx="1" type="subTitle"/>
          </p:nvPr>
        </p:nvSpPr>
        <p:spPr>
          <a:xfrm>
            <a:off x="1379100" y="2192375"/>
            <a:ext cx="307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21"/>
          <p:cNvSpPr txBox="1"/>
          <p:nvPr>
            <p:ph idx="2" type="subTitle"/>
          </p:nvPr>
        </p:nvSpPr>
        <p:spPr>
          <a:xfrm>
            <a:off x="1212450" y="2937450"/>
            <a:ext cx="34041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" name="Google Shape;372;p21"/>
          <p:cNvSpPr txBox="1"/>
          <p:nvPr>
            <p:ph idx="3" type="subTitle"/>
          </p:nvPr>
        </p:nvSpPr>
        <p:spPr>
          <a:xfrm>
            <a:off x="720450" y="3568675"/>
            <a:ext cx="43881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3" name="Google Shape;373;p21"/>
          <p:cNvSpPr txBox="1"/>
          <p:nvPr>
            <p:ph type="title"/>
          </p:nvPr>
        </p:nvSpPr>
        <p:spPr>
          <a:xfrm>
            <a:off x="1070375" y="658575"/>
            <a:ext cx="36882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21"/>
          <p:cNvSpPr txBox="1"/>
          <p:nvPr>
            <p:ph idx="4" type="subTitle"/>
          </p:nvPr>
        </p:nvSpPr>
        <p:spPr>
          <a:xfrm>
            <a:off x="1113229" y="4263025"/>
            <a:ext cx="14475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5" name="Google Shape;375;p21"/>
          <p:cNvSpPr/>
          <p:nvPr/>
        </p:nvSpPr>
        <p:spPr>
          <a:xfrm rot="5400000">
            <a:off x="-557005" y="-710377"/>
            <a:ext cx="4057194" cy="4003572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7018092" y="431885"/>
            <a:ext cx="216466" cy="221221"/>
          </a:xfrm>
          <a:custGeom>
            <a:rect b="b" l="l" r="r" t="t"/>
            <a:pathLst>
              <a:path extrusionOk="0" h="884" w="865">
                <a:moveTo>
                  <a:pt x="375" y="1"/>
                </a:moveTo>
                <a:lnTo>
                  <a:pt x="326" y="315"/>
                </a:lnTo>
                <a:lnTo>
                  <a:pt x="0" y="436"/>
                </a:lnTo>
                <a:lnTo>
                  <a:pt x="326" y="539"/>
                </a:lnTo>
                <a:lnTo>
                  <a:pt x="363" y="883"/>
                </a:lnTo>
                <a:lnTo>
                  <a:pt x="556" y="635"/>
                </a:lnTo>
                <a:lnTo>
                  <a:pt x="816" y="780"/>
                </a:lnTo>
                <a:lnTo>
                  <a:pt x="683" y="448"/>
                </a:lnTo>
                <a:lnTo>
                  <a:pt x="864" y="212"/>
                </a:lnTo>
                <a:lnTo>
                  <a:pt x="526" y="243"/>
                </a:lnTo>
                <a:lnTo>
                  <a:pt x="3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8546125" y="882543"/>
            <a:ext cx="89339" cy="71071"/>
          </a:xfrm>
          <a:custGeom>
            <a:rect b="b" l="l" r="r" t="t"/>
            <a:pathLst>
              <a:path extrusionOk="0" h="284" w="357">
                <a:moveTo>
                  <a:pt x="175" y="0"/>
                </a:moveTo>
                <a:cubicBezTo>
                  <a:pt x="127" y="0"/>
                  <a:pt x="79" y="26"/>
                  <a:pt x="54" y="71"/>
                </a:cubicBezTo>
                <a:cubicBezTo>
                  <a:pt x="1" y="172"/>
                  <a:pt x="74" y="283"/>
                  <a:pt x="175" y="283"/>
                </a:cubicBezTo>
                <a:cubicBezTo>
                  <a:pt x="189" y="283"/>
                  <a:pt x="203" y="281"/>
                  <a:pt x="217" y="277"/>
                </a:cubicBezTo>
                <a:cubicBezTo>
                  <a:pt x="338" y="241"/>
                  <a:pt x="356" y="71"/>
                  <a:pt x="241" y="17"/>
                </a:cubicBezTo>
                <a:cubicBezTo>
                  <a:pt x="221" y="6"/>
                  <a:pt x="198" y="0"/>
                  <a:pt x="1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7951159" y="280716"/>
            <a:ext cx="69820" cy="69820"/>
          </a:xfrm>
          <a:custGeom>
            <a:rect b="b" l="l" r="r" t="t"/>
            <a:pathLst>
              <a:path extrusionOk="0" h="279" w="279">
                <a:moveTo>
                  <a:pt x="139" y="0"/>
                </a:moveTo>
                <a:cubicBezTo>
                  <a:pt x="61" y="0"/>
                  <a:pt x="0" y="61"/>
                  <a:pt x="0" y="139"/>
                </a:cubicBezTo>
                <a:cubicBezTo>
                  <a:pt x="0" y="218"/>
                  <a:pt x="61" y="278"/>
                  <a:pt x="139" y="278"/>
                </a:cubicBezTo>
                <a:cubicBezTo>
                  <a:pt x="218" y="278"/>
                  <a:pt x="278" y="218"/>
                  <a:pt x="278" y="139"/>
                </a:cubicBezTo>
                <a:cubicBezTo>
                  <a:pt x="278" y="61"/>
                  <a:pt x="218" y="0"/>
                  <a:pt x="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1"/>
          <p:cNvSpPr/>
          <p:nvPr/>
        </p:nvSpPr>
        <p:spPr>
          <a:xfrm flipH="1" rot="10800000">
            <a:off x="5768723" y="350518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 flipH="1" rot="10800000">
            <a:off x="307998" y="614031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"/>
          <p:cNvSpPr/>
          <p:nvPr/>
        </p:nvSpPr>
        <p:spPr>
          <a:xfrm>
            <a:off x="307997" y="1859379"/>
            <a:ext cx="69820" cy="69820"/>
          </a:xfrm>
          <a:custGeom>
            <a:rect b="b" l="l" r="r" t="t"/>
            <a:pathLst>
              <a:path extrusionOk="0" h="279" w="279">
                <a:moveTo>
                  <a:pt x="139" y="0"/>
                </a:moveTo>
                <a:cubicBezTo>
                  <a:pt x="61" y="0"/>
                  <a:pt x="0" y="61"/>
                  <a:pt x="0" y="139"/>
                </a:cubicBezTo>
                <a:cubicBezTo>
                  <a:pt x="0" y="218"/>
                  <a:pt x="61" y="278"/>
                  <a:pt x="139" y="278"/>
                </a:cubicBezTo>
                <a:cubicBezTo>
                  <a:pt x="218" y="278"/>
                  <a:pt x="278" y="218"/>
                  <a:pt x="278" y="139"/>
                </a:cubicBezTo>
                <a:cubicBezTo>
                  <a:pt x="278" y="61"/>
                  <a:pt x="218" y="0"/>
                  <a:pt x="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"/>
          <p:cNvSpPr/>
          <p:nvPr/>
        </p:nvSpPr>
        <p:spPr>
          <a:xfrm>
            <a:off x="806547" y="1310754"/>
            <a:ext cx="69820" cy="69820"/>
          </a:xfrm>
          <a:custGeom>
            <a:rect b="b" l="l" r="r" t="t"/>
            <a:pathLst>
              <a:path extrusionOk="0" h="279" w="279">
                <a:moveTo>
                  <a:pt x="139" y="0"/>
                </a:moveTo>
                <a:cubicBezTo>
                  <a:pt x="61" y="0"/>
                  <a:pt x="0" y="61"/>
                  <a:pt x="0" y="139"/>
                </a:cubicBezTo>
                <a:cubicBezTo>
                  <a:pt x="0" y="218"/>
                  <a:pt x="61" y="278"/>
                  <a:pt x="139" y="278"/>
                </a:cubicBezTo>
                <a:cubicBezTo>
                  <a:pt x="218" y="278"/>
                  <a:pt x="278" y="218"/>
                  <a:pt x="278" y="139"/>
                </a:cubicBezTo>
                <a:cubicBezTo>
                  <a:pt x="278" y="61"/>
                  <a:pt x="218" y="0"/>
                  <a:pt x="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"/>
          <p:cNvSpPr/>
          <p:nvPr/>
        </p:nvSpPr>
        <p:spPr>
          <a:xfrm>
            <a:off x="7346059" y="1072016"/>
            <a:ext cx="69820" cy="69820"/>
          </a:xfrm>
          <a:custGeom>
            <a:rect b="b" l="l" r="r" t="t"/>
            <a:pathLst>
              <a:path extrusionOk="0" h="279" w="279">
                <a:moveTo>
                  <a:pt x="139" y="0"/>
                </a:moveTo>
                <a:cubicBezTo>
                  <a:pt x="61" y="0"/>
                  <a:pt x="0" y="61"/>
                  <a:pt x="0" y="139"/>
                </a:cubicBezTo>
                <a:cubicBezTo>
                  <a:pt x="0" y="218"/>
                  <a:pt x="61" y="278"/>
                  <a:pt x="139" y="278"/>
                </a:cubicBezTo>
                <a:cubicBezTo>
                  <a:pt x="218" y="278"/>
                  <a:pt x="278" y="218"/>
                  <a:pt x="278" y="139"/>
                </a:cubicBezTo>
                <a:cubicBezTo>
                  <a:pt x="278" y="61"/>
                  <a:pt x="218" y="0"/>
                  <a:pt x="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/>
          <p:cNvSpPr/>
          <p:nvPr/>
        </p:nvSpPr>
        <p:spPr>
          <a:xfrm flipH="1" rot="10800000">
            <a:off x="937684" y="26314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 flipH="1" rot="10800000">
            <a:off x="7936334" y="155039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 flipH="1" rot="10800000">
            <a:off x="4252220" y="1859374"/>
            <a:ext cx="5418646" cy="3530920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 txBox="1"/>
          <p:nvPr>
            <p:ph idx="5" type="subTitle"/>
          </p:nvPr>
        </p:nvSpPr>
        <p:spPr>
          <a:xfrm>
            <a:off x="2694900" y="4263025"/>
            <a:ext cx="19215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 txBox="1"/>
          <p:nvPr>
            <p:ph type="title"/>
          </p:nvPr>
        </p:nvSpPr>
        <p:spPr>
          <a:xfrm>
            <a:off x="1710750" y="542500"/>
            <a:ext cx="57225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22"/>
          <p:cNvSpPr txBox="1"/>
          <p:nvPr>
            <p:ph idx="1" type="subTitle"/>
          </p:nvPr>
        </p:nvSpPr>
        <p:spPr>
          <a:xfrm>
            <a:off x="1710825" y="1295650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" name="Google Shape;391;p22"/>
          <p:cNvSpPr txBox="1"/>
          <p:nvPr>
            <p:ph idx="2" type="subTitle"/>
          </p:nvPr>
        </p:nvSpPr>
        <p:spPr>
          <a:xfrm>
            <a:off x="3216475" y="3622600"/>
            <a:ext cx="2711100" cy="457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2" name="Google Shape;392;p22"/>
          <p:cNvSpPr txBox="1"/>
          <p:nvPr>
            <p:ph idx="3" type="subTitle"/>
          </p:nvPr>
        </p:nvSpPr>
        <p:spPr>
          <a:xfrm>
            <a:off x="1710750" y="4143800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22"/>
          <p:cNvSpPr/>
          <p:nvPr/>
        </p:nvSpPr>
        <p:spPr>
          <a:xfrm flipH="1">
            <a:off x="-11955" y="4108291"/>
            <a:ext cx="9167892" cy="1373659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269213" y="597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/>
          <p:cNvSpPr/>
          <p:nvPr/>
        </p:nvSpPr>
        <p:spPr>
          <a:xfrm>
            <a:off x="1144040" y="10078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655698" y="1575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166086" y="17745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"/>
          <p:cNvSpPr/>
          <p:nvPr/>
        </p:nvSpPr>
        <p:spPr>
          <a:xfrm>
            <a:off x="1093351" y="17593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>
            <a:off x="7783823" y="4464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8346026" y="4613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694815" y="12380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7015965" y="32255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8317490" y="12380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8555715" y="39594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1144040" y="42664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8817090" y="13836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>
            <a:off x="6963515" y="2505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>
            <a:off x="319903" y="38248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3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"/>
          <p:cNvSpPr txBox="1"/>
          <p:nvPr>
            <p:ph type="title"/>
          </p:nvPr>
        </p:nvSpPr>
        <p:spPr>
          <a:xfrm>
            <a:off x="1012550" y="542500"/>
            <a:ext cx="4989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4" name="Google Shape;414;p23"/>
          <p:cNvSpPr txBox="1"/>
          <p:nvPr>
            <p:ph idx="1" type="subTitle"/>
          </p:nvPr>
        </p:nvSpPr>
        <p:spPr>
          <a:xfrm>
            <a:off x="1012615" y="1403944"/>
            <a:ext cx="498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5" name="Google Shape;415;p23"/>
          <p:cNvSpPr txBox="1"/>
          <p:nvPr>
            <p:ph idx="2" type="subTitle"/>
          </p:nvPr>
        </p:nvSpPr>
        <p:spPr>
          <a:xfrm>
            <a:off x="1869200" y="2006371"/>
            <a:ext cx="32766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6" name="Google Shape;416;p23"/>
          <p:cNvSpPr txBox="1"/>
          <p:nvPr>
            <p:ph idx="3" type="subTitle"/>
          </p:nvPr>
        </p:nvSpPr>
        <p:spPr>
          <a:xfrm>
            <a:off x="1012550" y="2641475"/>
            <a:ext cx="498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7" name="Google Shape;417;p23"/>
          <p:cNvSpPr txBox="1"/>
          <p:nvPr>
            <p:ph idx="4" type="subTitle"/>
          </p:nvPr>
        </p:nvSpPr>
        <p:spPr>
          <a:xfrm>
            <a:off x="2316938" y="3759888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8" name="Google Shape;418;p23"/>
          <p:cNvSpPr/>
          <p:nvPr/>
        </p:nvSpPr>
        <p:spPr>
          <a:xfrm flipH="1" rot="10800000">
            <a:off x="1165303" y="29325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3"/>
          <p:cNvSpPr/>
          <p:nvPr/>
        </p:nvSpPr>
        <p:spPr>
          <a:xfrm flipH="1" rot="10800000">
            <a:off x="941323" y="1894796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3"/>
          <p:cNvSpPr/>
          <p:nvPr/>
        </p:nvSpPr>
        <p:spPr>
          <a:xfrm flipH="1" rot="10800000">
            <a:off x="344036" y="897172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 flipH="1" rot="10800000">
            <a:off x="1112828" y="127577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 flipH="1" rot="10800000">
            <a:off x="394703" y="345934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3"/>
          <p:cNvSpPr/>
          <p:nvPr/>
        </p:nvSpPr>
        <p:spPr>
          <a:xfrm flipH="1" rot="10800000">
            <a:off x="344026" y="1617113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 flipH="1" rot="-4500011">
            <a:off x="8729532" y="4305131"/>
            <a:ext cx="153836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 flipH="1" rot="-4500011">
            <a:off x="8147958" y="284373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/>
          <p:nvPr/>
        </p:nvSpPr>
        <p:spPr>
          <a:xfrm rot="-4500011">
            <a:off x="8396719" y="403909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"/>
          <p:cNvSpPr/>
          <p:nvPr/>
        </p:nvSpPr>
        <p:spPr>
          <a:xfrm rot="10800000">
            <a:off x="8638049" y="3141262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 rot="-4500011">
            <a:off x="7616542" y="4241947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 rot="-4500011">
            <a:off x="8846291" y="254542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 flipH="1" rot="-4500014">
            <a:off x="8179480" y="3577086"/>
            <a:ext cx="153824" cy="13186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>
            <a:off x="5452648" y="3360234"/>
            <a:ext cx="394052" cy="372985"/>
          </a:xfrm>
          <a:custGeom>
            <a:rect b="b" l="l" r="r" t="t"/>
            <a:pathLst>
              <a:path extrusionOk="0" h="1859" w="1964">
                <a:moveTo>
                  <a:pt x="1085" y="80"/>
                </a:moveTo>
                <a:cubicBezTo>
                  <a:pt x="1344" y="80"/>
                  <a:pt x="1529" y="354"/>
                  <a:pt x="1408" y="602"/>
                </a:cubicBezTo>
                <a:lnTo>
                  <a:pt x="1372" y="686"/>
                </a:lnTo>
                <a:lnTo>
                  <a:pt x="1456" y="656"/>
                </a:lnTo>
                <a:cubicBezTo>
                  <a:pt x="1516" y="637"/>
                  <a:pt x="1560" y="625"/>
                  <a:pt x="1603" y="625"/>
                </a:cubicBezTo>
                <a:cubicBezTo>
                  <a:pt x="1643" y="625"/>
                  <a:pt x="1681" y="636"/>
                  <a:pt x="1728" y="662"/>
                </a:cubicBezTo>
                <a:cubicBezTo>
                  <a:pt x="1831" y="716"/>
                  <a:pt x="1885" y="831"/>
                  <a:pt x="1861" y="940"/>
                </a:cubicBezTo>
                <a:cubicBezTo>
                  <a:pt x="1849" y="994"/>
                  <a:pt x="1813" y="1043"/>
                  <a:pt x="1758" y="1067"/>
                </a:cubicBezTo>
                <a:cubicBezTo>
                  <a:pt x="1734" y="1081"/>
                  <a:pt x="1707" y="1087"/>
                  <a:pt x="1680" y="1087"/>
                </a:cubicBezTo>
                <a:cubicBezTo>
                  <a:pt x="1661" y="1087"/>
                  <a:pt x="1643" y="1084"/>
                  <a:pt x="1625" y="1079"/>
                </a:cubicBezTo>
                <a:lnTo>
                  <a:pt x="1595" y="1145"/>
                </a:lnTo>
                <a:cubicBezTo>
                  <a:pt x="1704" y="1200"/>
                  <a:pt x="1734" y="1327"/>
                  <a:pt x="1686" y="1526"/>
                </a:cubicBezTo>
                <a:cubicBezTo>
                  <a:pt x="1645" y="1673"/>
                  <a:pt x="1506" y="1780"/>
                  <a:pt x="1348" y="1780"/>
                </a:cubicBezTo>
                <a:cubicBezTo>
                  <a:pt x="1344" y="1780"/>
                  <a:pt x="1340" y="1780"/>
                  <a:pt x="1335" y="1780"/>
                </a:cubicBezTo>
                <a:cubicBezTo>
                  <a:pt x="1142" y="1774"/>
                  <a:pt x="1033" y="1701"/>
                  <a:pt x="1015" y="1574"/>
                </a:cubicBezTo>
                <a:lnTo>
                  <a:pt x="1003" y="1484"/>
                </a:lnTo>
                <a:lnTo>
                  <a:pt x="949" y="1556"/>
                </a:lnTo>
                <a:cubicBezTo>
                  <a:pt x="881" y="1635"/>
                  <a:pt x="784" y="1677"/>
                  <a:pt x="685" y="1677"/>
                </a:cubicBezTo>
                <a:cubicBezTo>
                  <a:pt x="624" y="1677"/>
                  <a:pt x="563" y="1661"/>
                  <a:pt x="508" y="1629"/>
                </a:cubicBezTo>
                <a:cubicBezTo>
                  <a:pt x="369" y="1538"/>
                  <a:pt x="393" y="1363"/>
                  <a:pt x="459" y="1230"/>
                </a:cubicBezTo>
                <a:lnTo>
                  <a:pt x="502" y="1158"/>
                </a:lnTo>
                <a:lnTo>
                  <a:pt x="502" y="1158"/>
                </a:lnTo>
                <a:lnTo>
                  <a:pt x="417" y="1182"/>
                </a:lnTo>
                <a:cubicBezTo>
                  <a:pt x="400" y="1185"/>
                  <a:pt x="383" y="1186"/>
                  <a:pt x="366" y="1186"/>
                </a:cubicBezTo>
                <a:cubicBezTo>
                  <a:pt x="315" y="1186"/>
                  <a:pt x="264" y="1173"/>
                  <a:pt x="224" y="1145"/>
                </a:cubicBezTo>
                <a:cubicBezTo>
                  <a:pt x="157" y="1103"/>
                  <a:pt x="115" y="1037"/>
                  <a:pt x="97" y="964"/>
                </a:cubicBezTo>
                <a:cubicBezTo>
                  <a:pt x="79" y="813"/>
                  <a:pt x="163" y="668"/>
                  <a:pt x="308" y="614"/>
                </a:cubicBezTo>
                <a:cubicBezTo>
                  <a:pt x="329" y="606"/>
                  <a:pt x="352" y="602"/>
                  <a:pt x="377" y="602"/>
                </a:cubicBezTo>
                <a:cubicBezTo>
                  <a:pt x="500" y="602"/>
                  <a:pt x="670" y="692"/>
                  <a:pt x="786" y="777"/>
                </a:cubicBezTo>
                <a:cubicBezTo>
                  <a:pt x="798" y="783"/>
                  <a:pt x="810" y="795"/>
                  <a:pt x="822" y="807"/>
                </a:cubicBezTo>
                <a:lnTo>
                  <a:pt x="870" y="747"/>
                </a:lnTo>
                <a:cubicBezTo>
                  <a:pt x="858" y="735"/>
                  <a:pt x="846" y="729"/>
                  <a:pt x="834" y="716"/>
                </a:cubicBezTo>
                <a:cubicBezTo>
                  <a:pt x="610" y="517"/>
                  <a:pt x="713" y="142"/>
                  <a:pt x="1009" y="88"/>
                </a:cubicBezTo>
                <a:cubicBezTo>
                  <a:pt x="1035" y="83"/>
                  <a:pt x="1060" y="80"/>
                  <a:pt x="1085" y="80"/>
                </a:cubicBezTo>
                <a:close/>
                <a:moveTo>
                  <a:pt x="1070" y="0"/>
                </a:moveTo>
                <a:cubicBezTo>
                  <a:pt x="934" y="0"/>
                  <a:pt x="797" y="63"/>
                  <a:pt x="707" y="209"/>
                </a:cubicBezTo>
                <a:cubicBezTo>
                  <a:pt x="628" y="336"/>
                  <a:pt x="622" y="487"/>
                  <a:pt x="677" y="614"/>
                </a:cubicBezTo>
                <a:cubicBezTo>
                  <a:pt x="583" y="565"/>
                  <a:pt x="476" y="525"/>
                  <a:pt x="380" y="525"/>
                </a:cubicBezTo>
                <a:cubicBezTo>
                  <a:pt x="346" y="525"/>
                  <a:pt x="314" y="530"/>
                  <a:pt x="284" y="541"/>
                </a:cubicBezTo>
                <a:cubicBezTo>
                  <a:pt x="103" y="608"/>
                  <a:pt x="0" y="789"/>
                  <a:pt x="24" y="976"/>
                </a:cubicBezTo>
                <a:cubicBezTo>
                  <a:pt x="42" y="1073"/>
                  <a:pt x="103" y="1158"/>
                  <a:pt x="181" y="1206"/>
                </a:cubicBezTo>
                <a:cubicBezTo>
                  <a:pt x="236" y="1242"/>
                  <a:pt x="302" y="1260"/>
                  <a:pt x="363" y="1260"/>
                </a:cubicBezTo>
                <a:cubicBezTo>
                  <a:pt x="296" y="1442"/>
                  <a:pt x="332" y="1605"/>
                  <a:pt x="471" y="1695"/>
                </a:cubicBezTo>
                <a:cubicBezTo>
                  <a:pt x="536" y="1734"/>
                  <a:pt x="609" y="1753"/>
                  <a:pt x="683" y="1753"/>
                </a:cubicBezTo>
                <a:cubicBezTo>
                  <a:pt x="782" y="1753"/>
                  <a:pt x="881" y="1719"/>
                  <a:pt x="961" y="1653"/>
                </a:cubicBezTo>
                <a:cubicBezTo>
                  <a:pt x="997" y="1750"/>
                  <a:pt x="1094" y="1846"/>
                  <a:pt x="1329" y="1858"/>
                </a:cubicBezTo>
                <a:lnTo>
                  <a:pt x="1354" y="1858"/>
                </a:lnTo>
                <a:cubicBezTo>
                  <a:pt x="1541" y="1852"/>
                  <a:pt x="1704" y="1726"/>
                  <a:pt x="1758" y="1544"/>
                </a:cubicBezTo>
                <a:cubicBezTo>
                  <a:pt x="1801" y="1375"/>
                  <a:pt x="1795" y="1242"/>
                  <a:pt x="1728" y="1158"/>
                </a:cubicBezTo>
                <a:cubicBezTo>
                  <a:pt x="1752" y="1152"/>
                  <a:pt x="1770" y="1145"/>
                  <a:pt x="1795" y="1133"/>
                </a:cubicBezTo>
                <a:cubicBezTo>
                  <a:pt x="1867" y="1097"/>
                  <a:pt x="1915" y="1037"/>
                  <a:pt x="1940" y="958"/>
                </a:cubicBezTo>
                <a:cubicBezTo>
                  <a:pt x="1964" y="813"/>
                  <a:pt x="1897" y="668"/>
                  <a:pt x="1770" y="596"/>
                </a:cubicBezTo>
                <a:cubicBezTo>
                  <a:pt x="1718" y="563"/>
                  <a:pt x="1658" y="547"/>
                  <a:pt x="1596" y="547"/>
                </a:cubicBezTo>
                <a:cubicBezTo>
                  <a:pt x="1566" y="547"/>
                  <a:pt x="1535" y="551"/>
                  <a:pt x="1505" y="559"/>
                </a:cubicBezTo>
                <a:cubicBezTo>
                  <a:pt x="1592" y="236"/>
                  <a:pt x="1333" y="0"/>
                  <a:pt x="1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7388975" y="1428878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6854844" y="-124798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326789" y="2834463"/>
            <a:ext cx="394253" cy="372985"/>
          </a:xfrm>
          <a:custGeom>
            <a:rect b="b" l="l" r="r" t="t"/>
            <a:pathLst>
              <a:path extrusionOk="0" h="1859" w="1965">
                <a:moveTo>
                  <a:pt x="1078" y="81"/>
                </a:moveTo>
                <a:cubicBezTo>
                  <a:pt x="1337" y="81"/>
                  <a:pt x="1524" y="360"/>
                  <a:pt x="1402" y="608"/>
                </a:cubicBezTo>
                <a:lnTo>
                  <a:pt x="1366" y="687"/>
                </a:lnTo>
                <a:lnTo>
                  <a:pt x="1451" y="656"/>
                </a:lnTo>
                <a:cubicBezTo>
                  <a:pt x="1510" y="638"/>
                  <a:pt x="1555" y="625"/>
                  <a:pt x="1598" y="625"/>
                </a:cubicBezTo>
                <a:cubicBezTo>
                  <a:pt x="1639" y="625"/>
                  <a:pt x="1679" y="636"/>
                  <a:pt x="1729" y="663"/>
                </a:cubicBezTo>
                <a:cubicBezTo>
                  <a:pt x="1825" y="723"/>
                  <a:pt x="1880" y="832"/>
                  <a:pt x="1861" y="940"/>
                </a:cubicBezTo>
                <a:cubicBezTo>
                  <a:pt x="1843" y="995"/>
                  <a:pt x="1807" y="1043"/>
                  <a:pt x="1753" y="1067"/>
                </a:cubicBezTo>
                <a:cubicBezTo>
                  <a:pt x="1727" y="1082"/>
                  <a:pt x="1699" y="1090"/>
                  <a:pt x="1672" y="1090"/>
                </a:cubicBezTo>
                <a:cubicBezTo>
                  <a:pt x="1654" y="1090"/>
                  <a:pt x="1636" y="1087"/>
                  <a:pt x="1620" y="1079"/>
                </a:cubicBezTo>
                <a:lnTo>
                  <a:pt x="1590" y="1152"/>
                </a:lnTo>
                <a:cubicBezTo>
                  <a:pt x="1704" y="1200"/>
                  <a:pt x="1735" y="1327"/>
                  <a:pt x="1680" y="1527"/>
                </a:cubicBezTo>
                <a:cubicBezTo>
                  <a:pt x="1638" y="1684"/>
                  <a:pt x="1493" y="1786"/>
                  <a:pt x="1330" y="1786"/>
                </a:cubicBezTo>
                <a:cubicBezTo>
                  <a:pt x="1136" y="1774"/>
                  <a:pt x="1028" y="1702"/>
                  <a:pt x="1010" y="1575"/>
                </a:cubicBezTo>
                <a:lnTo>
                  <a:pt x="997" y="1490"/>
                </a:lnTo>
                <a:lnTo>
                  <a:pt x="943" y="1557"/>
                </a:lnTo>
                <a:cubicBezTo>
                  <a:pt x="874" y="1637"/>
                  <a:pt x="776" y="1681"/>
                  <a:pt x="677" y="1681"/>
                </a:cubicBezTo>
                <a:cubicBezTo>
                  <a:pt x="619" y="1681"/>
                  <a:pt x="561" y="1666"/>
                  <a:pt x="508" y="1635"/>
                </a:cubicBezTo>
                <a:cubicBezTo>
                  <a:pt x="363" y="1545"/>
                  <a:pt x="387" y="1369"/>
                  <a:pt x="454" y="1237"/>
                </a:cubicBezTo>
                <a:lnTo>
                  <a:pt x="496" y="1158"/>
                </a:lnTo>
                <a:lnTo>
                  <a:pt x="411" y="1182"/>
                </a:lnTo>
                <a:cubicBezTo>
                  <a:pt x="391" y="1188"/>
                  <a:pt x="371" y="1190"/>
                  <a:pt x="352" y="1190"/>
                </a:cubicBezTo>
                <a:cubicBezTo>
                  <a:pt x="306" y="1190"/>
                  <a:pt x="260" y="1175"/>
                  <a:pt x="218" y="1146"/>
                </a:cubicBezTo>
                <a:cubicBezTo>
                  <a:pt x="152" y="1110"/>
                  <a:pt x="109" y="1043"/>
                  <a:pt x="91" y="965"/>
                </a:cubicBezTo>
                <a:cubicBezTo>
                  <a:pt x="73" y="814"/>
                  <a:pt x="164" y="669"/>
                  <a:pt x="303" y="614"/>
                </a:cubicBezTo>
                <a:cubicBezTo>
                  <a:pt x="322" y="607"/>
                  <a:pt x="343" y="604"/>
                  <a:pt x="367" y="604"/>
                </a:cubicBezTo>
                <a:cubicBezTo>
                  <a:pt x="492" y="604"/>
                  <a:pt x="668" y="691"/>
                  <a:pt x="780" y="777"/>
                </a:cubicBezTo>
                <a:cubicBezTo>
                  <a:pt x="792" y="789"/>
                  <a:pt x="804" y="801"/>
                  <a:pt x="816" y="808"/>
                </a:cubicBezTo>
                <a:lnTo>
                  <a:pt x="864" y="747"/>
                </a:lnTo>
                <a:lnTo>
                  <a:pt x="828" y="717"/>
                </a:lnTo>
                <a:cubicBezTo>
                  <a:pt x="605" y="518"/>
                  <a:pt x="707" y="149"/>
                  <a:pt x="1003" y="89"/>
                </a:cubicBezTo>
                <a:cubicBezTo>
                  <a:pt x="1029" y="83"/>
                  <a:pt x="1054" y="81"/>
                  <a:pt x="1078" y="81"/>
                </a:cubicBezTo>
                <a:close/>
                <a:moveTo>
                  <a:pt x="1075" y="1"/>
                </a:moveTo>
                <a:cubicBezTo>
                  <a:pt x="783" y="1"/>
                  <a:pt x="536" y="308"/>
                  <a:pt x="677" y="620"/>
                </a:cubicBezTo>
                <a:cubicBezTo>
                  <a:pt x="583" y="566"/>
                  <a:pt x="472" y="526"/>
                  <a:pt x="374" y="526"/>
                </a:cubicBezTo>
                <a:cubicBezTo>
                  <a:pt x="340" y="526"/>
                  <a:pt x="308" y="531"/>
                  <a:pt x="278" y="542"/>
                </a:cubicBezTo>
                <a:cubicBezTo>
                  <a:pt x="103" y="614"/>
                  <a:pt x="0" y="789"/>
                  <a:pt x="25" y="977"/>
                </a:cubicBezTo>
                <a:cubicBezTo>
                  <a:pt x="43" y="1073"/>
                  <a:pt x="97" y="1158"/>
                  <a:pt x="182" y="1212"/>
                </a:cubicBezTo>
                <a:cubicBezTo>
                  <a:pt x="236" y="1243"/>
                  <a:pt x="297" y="1261"/>
                  <a:pt x="363" y="1267"/>
                </a:cubicBezTo>
                <a:cubicBezTo>
                  <a:pt x="290" y="1442"/>
                  <a:pt x="333" y="1611"/>
                  <a:pt x="466" y="1696"/>
                </a:cubicBezTo>
                <a:cubicBezTo>
                  <a:pt x="534" y="1735"/>
                  <a:pt x="609" y="1755"/>
                  <a:pt x="684" y="1755"/>
                </a:cubicBezTo>
                <a:cubicBezTo>
                  <a:pt x="781" y="1755"/>
                  <a:pt x="877" y="1722"/>
                  <a:pt x="955" y="1653"/>
                </a:cubicBezTo>
                <a:cubicBezTo>
                  <a:pt x="991" y="1750"/>
                  <a:pt x="1088" y="1847"/>
                  <a:pt x="1330" y="1859"/>
                </a:cubicBezTo>
                <a:lnTo>
                  <a:pt x="1348" y="1859"/>
                </a:lnTo>
                <a:cubicBezTo>
                  <a:pt x="1541" y="1859"/>
                  <a:pt x="1704" y="1732"/>
                  <a:pt x="1759" y="1545"/>
                </a:cubicBezTo>
                <a:cubicBezTo>
                  <a:pt x="1801" y="1375"/>
                  <a:pt x="1789" y="1249"/>
                  <a:pt x="1729" y="1164"/>
                </a:cubicBezTo>
                <a:cubicBezTo>
                  <a:pt x="1747" y="1158"/>
                  <a:pt x="1771" y="1146"/>
                  <a:pt x="1795" y="1140"/>
                </a:cubicBezTo>
                <a:cubicBezTo>
                  <a:pt x="1861" y="1104"/>
                  <a:pt x="1916" y="1037"/>
                  <a:pt x="1934" y="959"/>
                </a:cubicBezTo>
                <a:cubicBezTo>
                  <a:pt x="1964" y="820"/>
                  <a:pt x="1898" y="669"/>
                  <a:pt x="1765" y="602"/>
                </a:cubicBezTo>
                <a:cubicBezTo>
                  <a:pt x="1714" y="567"/>
                  <a:pt x="1656" y="550"/>
                  <a:pt x="1599" y="550"/>
                </a:cubicBezTo>
                <a:cubicBezTo>
                  <a:pt x="1567" y="550"/>
                  <a:pt x="1535" y="555"/>
                  <a:pt x="1505" y="566"/>
                </a:cubicBezTo>
                <a:cubicBezTo>
                  <a:pt x="1547" y="366"/>
                  <a:pt x="1463" y="167"/>
                  <a:pt x="1287" y="58"/>
                </a:cubicBezTo>
                <a:cubicBezTo>
                  <a:pt x="1217" y="18"/>
                  <a:pt x="1145" y="1"/>
                  <a:pt x="10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_1_1_1_1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/>
          <p:nvPr/>
        </p:nvSpPr>
        <p:spPr>
          <a:xfrm flipH="1">
            <a:off x="-139825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"/>
          <p:cNvSpPr/>
          <p:nvPr/>
        </p:nvSpPr>
        <p:spPr>
          <a:xfrm rot="10800000">
            <a:off x="6290153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4"/>
          <p:cNvSpPr txBox="1"/>
          <p:nvPr>
            <p:ph type="title"/>
          </p:nvPr>
        </p:nvSpPr>
        <p:spPr>
          <a:xfrm>
            <a:off x="1710700" y="542500"/>
            <a:ext cx="57225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9" name="Google Shape;439;p24"/>
          <p:cNvSpPr txBox="1"/>
          <p:nvPr>
            <p:ph idx="1" type="subTitle"/>
          </p:nvPr>
        </p:nvSpPr>
        <p:spPr>
          <a:xfrm>
            <a:off x="1710825" y="1469563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24"/>
          <p:cNvSpPr txBox="1"/>
          <p:nvPr>
            <p:ph idx="2" type="subTitle"/>
          </p:nvPr>
        </p:nvSpPr>
        <p:spPr>
          <a:xfrm>
            <a:off x="1710750" y="2748438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24"/>
          <p:cNvSpPr txBox="1"/>
          <p:nvPr>
            <p:ph idx="3" type="subTitle"/>
          </p:nvPr>
        </p:nvSpPr>
        <p:spPr>
          <a:xfrm>
            <a:off x="6041850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2" name="Google Shape;442;p24"/>
          <p:cNvSpPr txBox="1"/>
          <p:nvPr>
            <p:ph idx="4" type="subTitle"/>
          </p:nvPr>
        </p:nvSpPr>
        <p:spPr>
          <a:xfrm>
            <a:off x="720900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3" name="Google Shape;443;p24"/>
          <p:cNvSpPr txBox="1"/>
          <p:nvPr>
            <p:ph idx="5" type="subTitle"/>
          </p:nvPr>
        </p:nvSpPr>
        <p:spPr>
          <a:xfrm>
            <a:off x="2933700" y="2076763"/>
            <a:ext cx="32766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44" name="Google Shape;444;p24"/>
          <p:cNvGrpSpPr/>
          <p:nvPr/>
        </p:nvGrpSpPr>
        <p:grpSpPr>
          <a:xfrm>
            <a:off x="479660" y="2664363"/>
            <a:ext cx="1445799" cy="1144962"/>
            <a:chOff x="-1565143" y="2704993"/>
            <a:chExt cx="1242949" cy="984321"/>
          </a:xfrm>
        </p:grpSpPr>
        <p:sp>
          <p:nvSpPr>
            <p:cNvPr id="445" name="Google Shape;445;p24"/>
            <p:cNvSpPr/>
            <p:nvPr/>
          </p:nvSpPr>
          <p:spPr>
            <a:xfrm>
              <a:off x="-1565143" y="2778225"/>
              <a:ext cx="1242949" cy="895245"/>
            </a:xfrm>
            <a:custGeom>
              <a:rect b="b" l="l" r="r" t="t"/>
              <a:pathLst>
                <a:path extrusionOk="0" h="4462" w="6195">
                  <a:moveTo>
                    <a:pt x="5306" y="0"/>
                  </a:moveTo>
                  <a:cubicBezTo>
                    <a:pt x="5271" y="0"/>
                    <a:pt x="5235" y="1"/>
                    <a:pt x="5197" y="2"/>
                  </a:cubicBezTo>
                  <a:cubicBezTo>
                    <a:pt x="4617" y="15"/>
                    <a:pt x="4073" y="238"/>
                    <a:pt x="3481" y="709"/>
                  </a:cubicBezTo>
                  <a:cubicBezTo>
                    <a:pt x="3288" y="867"/>
                    <a:pt x="3161" y="1108"/>
                    <a:pt x="3040" y="1344"/>
                  </a:cubicBezTo>
                  <a:cubicBezTo>
                    <a:pt x="2998" y="1422"/>
                    <a:pt x="2956" y="1501"/>
                    <a:pt x="2913" y="1573"/>
                  </a:cubicBezTo>
                  <a:lnTo>
                    <a:pt x="2297" y="2613"/>
                  </a:lnTo>
                  <a:cubicBezTo>
                    <a:pt x="2086" y="2969"/>
                    <a:pt x="1850" y="3374"/>
                    <a:pt x="1493" y="3628"/>
                  </a:cubicBezTo>
                  <a:cubicBezTo>
                    <a:pt x="1219" y="3827"/>
                    <a:pt x="892" y="3929"/>
                    <a:pt x="561" y="3929"/>
                  </a:cubicBezTo>
                  <a:cubicBezTo>
                    <a:pt x="390" y="3929"/>
                    <a:pt x="217" y="3901"/>
                    <a:pt x="49" y="3845"/>
                  </a:cubicBezTo>
                  <a:cubicBezTo>
                    <a:pt x="46" y="3844"/>
                    <a:pt x="42" y="3843"/>
                    <a:pt x="39" y="3843"/>
                  </a:cubicBezTo>
                  <a:cubicBezTo>
                    <a:pt x="28" y="3843"/>
                    <a:pt x="16" y="3849"/>
                    <a:pt x="7" y="3857"/>
                  </a:cubicBezTo>
                  <a:cubicBezTo>
                    <a:pt x="1" y="3869"/>
                    <a:pt x="1" y="3888"/>
                    <a:pt x="7" y="3900"/>
                  </a:cubicBezTo>
                  <a:cubicBezTo>
                    <a:pt x="237" y="4238"/>
                    <a:pt x="611" y="4450"/>
                    <a:pt x="1022" y="4462"/>
                  </a:cubicBezTo>
                  <a:cubicBezTo>
                    <a:pt x="1040" y="4462"/>
                    <a:pt x="1058" y="4444"/>
                    <a:pt x="1058" y="4425"/>
                  </a:cubicBezTo>
                  <a:cubicBezTo>
                    <a:pt x="1058" y="4401"/>
                    <a:pt x="1046" y="4383"/>
                    <a:pt x="1022" y="4383"/>
                  </a:cubicBezTo>
                  <a:cubicBezTo>
                    <a:pt x="678" y="4377"/>
                    <a:pt x="357" y="4214"/>
                    <a:pt x="140" y="3948"/>
                  </a:cubicBezTo>
                  <a:lnTo>
                    <a:pt x="140" y="3948"/>
                  </a:lnTo>
                  <a:cubicBezTo>
                    <a:pt x="280" y="3985"/>
                    <a:pt x="423" y="4003"/>
                    <a:pt x="566" y="4003"/>
                  </a:cubicBezTo>
                  <a:cubicBezTo>
                    <a:pt x="913" y="4003"/>
                    <a:pt x="1255" y="3896"/>
                    <a:pt x="1542" y="3694"/>
                  </a:cubicBezTo>
                  <a:cubicBezTo>
                    <a:pt x="1910" y="3422"/>
                    <a:pt x="2152" y="3011"/>
                    <a:pt x="2370" y="2649"/>
                  </a:cubicBezTo>
                  <a:lnTo>
                    <a:pt x="2986" y="1604"/>
                  </a:lnTo>
                  <a:cubicBezTo>
                    <a:pt x="3028" y="1531"/>
                    <a:pt x="3070" y="1453"/>
                    <a:pt x="3113" y="1374"/>
                  </a:cubicBezTo>
                  <a:cubicBezTo>
                    <a:pt x="3234" y="1138"/>
                    <a:pt x="3354" y="909"/>
                    <a:pt x="3536" y="764"/>
                  </a:cubicBezTo>
                  <a:cubicBezTo>
                    <a:pt x="4116" y="299"/>
                    <a:pt x="4641" y="81"/>
                    <a:pt x="5203" y="69"/>
                  </a:cubicBezTo>
                  <a:cubicBezTo>
                    <a:pt x="5236" y="68"/>
                    <a:pt x="5267" y="68"/>
                    <a:pt x="5295" y="68"/>
                  </a:cubicBezTo>
                  <a:cubicBezTo>
                    <a:pt x="5478" y="68"/>
                    <a:pt x="5585" y="92"/>
                    <a:pt x="5705" y="238"/>
                  </a:cubicBezTo>
                  <a:cubicBezTo>
                    <a:pt x="5850" y="413"/>
                    <a:pt x="5934" y="637"/>
                    <a:pt x="5934" y="867"/>
                  </a:cubicBezTo>
                  <a:cubicBezTo>
                    <a:pt x="5934" y="915"/>
                    <a:pt x="5928" y="945"/>
                    <a:pt x="5910" y="957"/>
                  </a:cubicBezTo>
                  <a:cubicBezTo>
                    <a:pt x="5907" y="958"/>
                    <a:pt x="5904" y="959"/>
                    <a:pt x="5900" y="959"/>
                  </a:cubicBezTo>
                  <a:cubicBezTo>
                    <a:pt x="5882" y="959"/>
                    <a:pt x="5859" y="947"/>
                    <a:pt x="5844" y="927"/>
                  </a:cubicBezTo>
                  <a:cubicBezTo>
                    <a:pt x="5826" y="897"/>
                    <a:pt x="5814" y="860"/>
                    <a:pt x="5814" y="824"/>
                  </a:cubicBezTo>
                  <a:cubicBezTo>
                    <a:pt x="5808" y="806"/>
                    <a:pt x="5802" y="794"/>
                    <a:pt x="5783" y="794"/>
                  </a:cubicBezTo>
                  <a:cubicBezTo>
                    <a:pt x="5780" y="792"/>
                    <a:pt x="5776" y="792"/>
                    <a:pt x="5773" y="792"/>
                  </a:cubicBezTo>
                  <a:cubicBezTo>
                    <a:pt x="5762" y="792"/>
                    <a:pt x="5752" y="797"/>
                    <a:pt x="5747" y="806"/>
                  </a:cubicBezTo>
                  <a:lnTo>
                    <a:pt x="5584" y="1036"/>
                  </a:lnTo>
                  <a:lnTo>
                    <a:pt x="5439" y="782"/>
                  </a:lnTo>
                  <a:cubicBezTo>
                    <a:pt x="5433" y="770"/>
                    <a:pt x="5415" y="764"/>
                    <a:pt x="5397" y="764"/>
                  </a:cubicBezTo>
                  <a:cubicBezTo>
                    <a:pt x="5385" y="770"/>
                    <a:pt x="5373" y="782"/>
                    <a:pt x="5366" y="800"/>
                  </a:cubicBezTo>
                  <a:cubicBezTo>
                    <a:pt x="5366" y="836"/>
                    <a:pt x="5354" y="879"/>
                    <a:pt x="5342" y="915"/>
                  </a:cubicBezTo>
                  <a:cubicBezTo>
                    <a:pt x="5324" y="945"/>
                    <a:pt x="5300" y="963"/>
                    <a:pt x="5264" y="969"/>
                  </a:cubicBezTo>
                  <a:cubicBezTo>
                    <a:pt x="5234" y="963"/>
                    <a:pt x="5209" y="945"/>
                    <a:pt x="5197" y="921"/>
                  </a:cubicBezTo>
                  <a:cubicBezTo>
                    <a:pt x="5185" y="909"/>
                    <a:pt x="5179" y="897"/>
                    <a:pt x="5173" y="885"/>
                  </a:cubicBezTo>
                  <a:cubicBezTo>
                    <a:pt x="5161" y="873"/>
                    <a:pt x="5149" y="854"/>
                    <a:pt x="5149" y="836"/>
                  </a:cubicBezTo>
                  <a:cubicBezTo>
                    <a:pt x="5143" y="818"/>
                    <a:pt x="5131" y="806"/>
                    <a:pt x="5113" y="806"/>
                  </a:cubicBezTo>
                  <a:cubicBezTo>
                    <a:pt x="5095" y="806"/>
                    <a:pt x="5076" y="818"/>
                    <a:pt x="5076" y="836"/>
                  </a:cubicBezTo>
                  <a:lnTo>
                    <a:pt x="4998" y="1072"/>
                  </a:lnTo>
                  <a:cubicBezTo>
                    <a:pt x="4992" y="1066"/>
                    <a:pt x="4992" y="1054"/>
                    <a:pt x="4986" y="1042"/>
                  </a:cubicBezTo>
                  <a:lnTo>
                    <a:pt x="4980" y="1024"/>
                  </a:lnTo>
                  <a:cubicBezTo>
                    <a:pt x="4956" y="939"/>
                    <a:pt x="4877" y="885"/>
                    <a:pt x="4792" y="885"/>
                  </a:cubicBezTo>
                  <a:cubicBezTo>
                    <a:pt x="4714" y="897"/>
                    <a:pt x="4660" y="963"/>
                    <a:pt x="4660" y="1042"/>
                  </a:cubicBezTo>
                  <a:cubicBezTo>
                    <a:pt x="4635" y="1187"/>
                    <a:pt x="4702" y="1332"/>
                    <a:pt x="4823" y="1416"/>
                  </a:cubicBezTo>
                  <a:cubicBezTo>
                    <a:pt x="4862" y="1438"/>
                    <a:pt x="4899" y="1447"/>
                    <a:pt x="4934" y="1447"/>
                  </a:cubicBezTo>
                  <a:cubicBezTo>
                    <a:pt x="5037" y="1447"/>
                    <a:pt x="5119" y="1368"/>
                    <a:pt x="5191" y="1296"/>
                  </a:cubicBezTo>
                  <a:lnTo>
                    <a:pt x="5221" y="1265"/>
                  </a:lnTo>
                  <a:lnTo>
                    <a:pt x="5282" y="1483"/>
                  </a:lnTo>
                  <a:cubicBezTo>
                    <a:pt x="5282" y="1501"/>
                    <a:pt x="5294" y="1507"/>
                    <a:pt x="5306" y="1513"/>
                  </a:cubicBezTo>
                  <a:cubicBezTo>
                    <a:pt x="5324" y="1513"/>
                    <a:pt x="5336" y="1507"/>
                    <a:pt x="5348" y="1501"/>
                  </a:cubicBezTo>
                  <a:lnTo>
                    <a:pt x="5499" y="1326"/>
                  </a:lnTo>
                  <a:lnTo>
                    <a:pt x="5511" y="1428"/>
                  </a:lnTo>
                  <a:cubicBezTo>
                    <a:pt x="5511" y="1447"/>
                    <a:pt x="5524" y="1459"/>
                    <a:pt x="5536" y="1459"/>
                  </a:cubicBezTo>
                  <a:cubicBezTo>
                    <a:pt x="5539" y="1460"/>
                    <a:pt x="5543" y="1461"/>
                    <a:pt x="5546" y="1461"/>
                  </a:cubicBezTo>
                  <a:cubicBezTo>
                    <a:pt x="5557" y="1461"/>
                    <a:pt x="5569" y="1455"/>
                    <a:pt x="5578" y="1447"/>
                  </a:cubicBezTo>
                  <a:lnTo>
                    <a:pt x="5759" y="1241"/>
                  </a:lnTo>
                  <a:cubicBezTo>
                    <a:pt x="5783" y="1332"/>
                    <a:pt x="5783" y="1428"/>
                    <a:pt x="5759" y="1525"/>
                  </a:cubicBezTo>
                  <a:cubicBezTo>
                    <a:pt x="5741" y="1628"/>
                    <a:pt x="5675" y="1725"/>
                    <a:pt x="5584" y="1773"/>
                  </a:cubicBezTo>
                  <a:cubicBezTo>
                    <a:pt x="5433" y="1863"/>
                    <a:pt x="5270" y="1870"/>
                    <a:pt x="5101" y="1882"/>
                  </a:cubicBezTo>
                  <a:cubicBezTo>
                    <a:pt x="4968" y="1882"/>
                    <a:pt x="4835" y="1906"/>
                    <a:pt x="4708" y="1942"/>
                  </a:cubicBezTo>
                  <a:cubicBezTo>
                    <a:pt x="4563" y="1990"/>
                    <a:pt x="4460" y="2129"/>
                    <a:pt x="4466" y="2286"/>
                  </a:cubicBezTo>
                  <a:cubicBezTo>
                    <a:pt x="4472" y="2401"/>
                    <a:pt x="4557" y="2480"/>
                    <a:pt x="4696" y="2498"/>
                  </a:cubicBezTo>
                  <a:cubicBezTo>
                    <a:pt x="4721" y="2502"/>
                    <a:pt x="4747" y="2505"/>
                    <a:pt x="4773" y="2505"/>
                  </a:cubicBezTo>
                  <a:cubicBezTo>
                    <a:pt x="4849" y="2505"/>
                    <a:pt x="4924" y="2484"/>
                    <a:pt x="4992" y="2444"/>
                  </a:cubicBezTo>
                  <a:cubicBezTo>
                    <a:pt x="5046" y="2419"/>
                    <a:pt x="5101" y="2383"/>
                    <a:pt x="5155" y="2347"/>
                  </a:cubicBezTo>
                  <a:cubicBezTo>
                    <a:pt x="5179" y="2329"/>
                    <a:pt x="5203" y="2317"/>
                    <a:pt x="5234" y="2299"/>
                  </a:cubicBezTo>
                  <a:cubicBezTo>
                    <a:pt x="5427" y="2178"/>
                    <a:pt x="5650" y="2105"/>
                    <a:pt x="5880" y="2081"/>
                  </a:cubicBezTo>
                  <a:cubicBezTo>
                    <a:pt x="5983" y="2081"/>
                    <a:pt x="6073" y="2141"/>
                    <a:pt x="6110" y="2244"/>
                  </a:cubicBezTo>
                  <a:cubicBezTo>
                    <a:pt x="6073" y="2244"/>
                    <a:pt x="6031" y="2244"/>
                    <a:pt x="5995" y="2250"/>
                  </a:cubicBezTo>
                  <a:cubicBezTo>
                    <a:pt x="5953" y="2256"/>
                    <a:pt x="5910" y="2256"/>
                    <a:pt x="5868" y="2256"/>
                  </a:cubicBezTo>
                  <a:lnTo>
                    <a:pt x="5838" y="2256"/>
                  </a:lnTo>
                  <a:cubicBezTo>
                    <a:pt x="5836" y="2256"/>
                    <a:pt x="5834" y="2256"/>
                    <a:pt x="5832" y="2256"/>
                  </a:cubicBezTo>
                  <a:cubicBezTo>
                    <a:pt x="5789" y="2256"/>
                    <a:pt x="5785" y="2323"/>
                    <a:pt x="5832" y="2329"/>
                  </a:cubicBezTo>
                  <a:lnTo>
                    <a:pt x="5862" y="2329"/>
                  </a:lnTo>
                  <a:cubicBezTo>
                    <a:pt x="5922" y="2347"/>
                    <a:pt x="5977" y="2377"/>
                    <a:pt x="6019" y="2419"/>
                  </a:cubicBezTo>
                  <a:cubicBezTo>
                    <a:pt x="5995" y="2413"/>
                    <a:pt x="5971" y="2410"/>
                    <a:pt x="5946" y="2410"/>
                  </a:cubicBezTo>
                  <a:cubicBezTo>
                    <a:pt x="5876" y="2410"/>
                    <a:pt x="5807" y="2434"/>
                    <a:pt x="5753" y="2474"/>
                  </a:cubicBezTo>
                  <a:cubicBezTo>
                    <a:pt x="5669" y="2534"/>
                    <a:pt x="5578" y="2583"/>
                    <a:pt x="5481" y="2619"/>
                  </a:cubicBezTo>
                  <a:cubicBezTo>
                    <a:pt x="5433" y="2637"/>
                    <a:pt x="5385" y="2661"/>
                    <a:pt x="5336" y="2685"/>
                  </a:cubicBezTo>
                  <a:cubicBezTo>
                    <a:pt x="5173" y="2758"/>
                    <a:pt x="5040" y="2885"/>
                    <a:pt x="4950" y="3036"/>
                  </a:cubicBezTo>
                  <a:cubicBezTo>
                    <a:pt x="4913" y="3114"/>
                    <a:pt x="4889" y="3193"/>
                    <a:pt x="4871" y="3277"/>
                  </a:cubicBezTo>
                  <a:cubicBezTo>
                    <a:pt x="4859" y="3314"/>
                    <a:pt x="4847" y="3356"/>
                    <a:pt x="4835" y="3392"/>
                  </a:cubicBezTo>
                  <a:cubicBezTo>
                    <a:pt x="4732" y="3712"/>
                    <a:pt x="4502" y="3978"/>
                    <a:pt x="4194" y="4123"/>
                  </a:cubicBezTo>
                  <a:cubicBezTo>
                    <a:pt x="4176" y="4129"/>
                    <a:pt x="4164" y="4153"/>
                    <a:pt x="4176" y="4172"/>
                  </a:cubicBezTo>
                  <a:cubicBezTo>
                    <a:pt x="4181" y="4185"/>
                    <a:pt x="4194" y="4195"/>
                    <a:pt x="4208" y="4195"/>
                  </a:cubicBezTo>
                  <a:cubicBezTo>
                    <a:pt x="4214" y="4195"/>
                    <a:pt x="4219" y="4193"/>
                    <a:pt x="4224" y="4190"/>
                  </a:cubicBezTo>
                  <a:cubicBezTo>
                    <a:pt x="4551" y="4033"/>
                    <a:pt x="4799" y="3755"/>
                    <a:pt x="4907" y="3410"/>
                  </a:cubicBezTo>
                  <a:cubicBezTo>
                    <a:pt x="4919" y="3374"/>
                    <a:pt x="4931" y="3338"/>
                    <a:pt x="4937" y="3295"/>
                  </a:cubicBezTo>
                  <a:cubicBezTo>
                    <a:pt x="4956" y="3217"/>
                    <a:pt x="4980" y="3144"/>
                    <a:pt x="5016" y="3072"/>
                  </a:cubicBezTo>
                  <a:cubicBezTo>
                    <a:pt x="5095" y="2933"/>
                    <a:pt x="5215" y="2818"/>
                    <a:pt x="5360" y="2752"/>
                  </a:cubicBezTo>
                  <a:cubicBezTo>
                    <a:pt x="5415" y="2728"/>
                    <a:pt x="5457" y="2709"/>
                    <a:pt x="5505" y="2685"/>
                  </a:cubicBezTo>
                  <a:cubicBezTo>
                    <a:pt x="5608" y="2649"/>
                    <a:pt x="5705" y="2601"/>
                    <a:pt x="5789" y="2534"/>
                  </a:cubicBezTo>
                  <a:cubicBezTo>
                    <a:pt x="5838" y="2501"/>
                    <a:pt x="5894" y="2484"/>
                    <a:pt x="5950" y="2484"/>
                  </a:cubicBezTo>
                  <a:cubicBezTo>
                    <a:pt x="6005" y="2484"/>
                    <a:pt x="6061" y="2501"/>
                    <a:pt x="6110" y="2534"/>
                  </a:cubicBezTo>
                  <a:cubicBezTo>
                    <a:pt x="6116" y="2540"/>
                    <a:pt x="6123" y="2543"/>
                    <a:pt x="6131" y="2543"/>
                  </a:cubicBezTo>
                  <a:cubicBezTo>
                    <a:pt x="6138" y="2543"/>
                    <a:pt x="6146" y="2540"/>
                    <a:pt x="6152" y="2534"/>
                  </a:cubicBezTo>
                  <a:cubicBezTo>
                    <a:pt x="6164" y="2528"/>
                    <a:pt x="6170" y="2510"/>
                    <a:pt x="6164" y="2492"/>
                  </a:cubicBezTo>
                  <a:cubicBezTo>
                    <a:pt x="6134" y="2425"/>
                    <a:pt x="6086" y="2365"/>
                    <a:pt x="6019" y="2323"/>
                  </a:cubicBezTo>
                  <a:cubicBezTo>
                    <a:pt x="6040" y="2320"/>
                    <a:pt x="6063" y="2318"/>
                    <a:pt x="6086" y="2318"/>
                  </a:cubicBezTo>
                  <a:cubicBezTo>
                    <a:pt x="6108" y="2318"/>
                    <a:pt x="6131" y="2320"/>
                    <a:pt x="6152" y="2323"/>
                  </a:cubicBezTo>
                  <a:cubicBezTo>
                    <a:pt x="6155" y="2324"/>
                    <a:pt x="6158" y="2325"/>
                    <a:pt x="6162" y="2325"/>
                  </a:cubicBezTo>
                  <a:cubicBezTo>
                    <a:pt x="6170" y="2325"/>
                    <a:pt x="6178" y="2319"/>
                    <a:pt x="6182" y="2311"/>
                  </a:cubicBezTo>
                  <a:cubicBezTo>
                    <a:pt x="6194" y="2305"/>
                    <a:pt x="6194" y="2292"/>
                    <a:pt x="6194" y="2280"/>
                  </a:cubicBezTo>
                  <a:cubicBezTo>
                    <a:pt x="6171" y="2127"/>
                    <a:pt x="6038" y="2008"/>
                    <a:pt x="5880" y="2008"/>
                  </a:cubicBezTo>
                  <a:cubicBezTo>
                    <a:pt x="5876" y="2008"/>
                    <a:pt x="5872" y="2008"/>
                    <a:pt x="5868" y="2008"/>
                  </a:cubicBezTo>
                  <a:cubicBezTo>
                    <a:pt x="5626" y="2033"/>
                    <a:pt x="5397" y="2111"/>
                    <a:pt x="5185" y="2238"/>
                  </a:cubicBezTo>
                  <a:lnTo>
                    <a:pt x="5107" y="2286"/>
                  </a:lnTo>
                  <a:cubicBezTo>
                    <a:pt x="5058" y="2323"/>
                    <a:pt x="5004" y="2353"/>
                    <a:pt x="4950" y="2383"/>
                  </a:cubicBezTo>
                  <a:cubicBezTo>
                    <a:pt x="4892" y="2417"/>
                    <a:pt x="4823" y="2435"/>
                    <a:pt x="4754" y="2435"/>
                  </a:cubicBezTo>
                  <a:cubicBezTo>
                    <a:pt x="4737" y="2435"/>
                    <a:pt x="4719" y="2434"/>
                    <a:pt x="4702" y="2431"/>
                  </a:cubicBezTo>
                  <a:cubicBezTo>
                    <a:pt x="4599" y="2407"/>
                    <a:pt x="4539" y="2353"/>
                    <a:pt x="4533" y="2280"/>
                  </a:cubicBezTo>
                  <a:cubicBezTo>
                    <a:pt x="4533" y="2160"/>
                    <a:pt x="4611" y="2051"/>
                    <a:pt x="4726" y="2015"/>
                  </a:cubicBezTo>
                  <a:cubicBezTo>
                    <a:pt x="4847" y="1978"/>
                    <a:pt x="4974" y="1960"/>
                    <a:pt x="5095" y="1960"/>
                  </a:cubicBezTo>
                  <a:cubicBezTo>
                    <a:pt x="5270" y="1948"/>
                    <a:pt x="5451" y="1936"/>
                    <a:pt x="5614" y="1839"/>
                  </a:cubicBezTo>
                  <a:cubicBezTo>
                    <a:pt x="5723" y="1779"/>
                    <a:pt x="5802" y="1670"/>
                    <a:pt x="5826" y="1543"/>
                  </a:cubicBezTo>
                  <a:cubicBezTo>
                    <a:pt x="5856" y="1416"/>
                    <a:pt x="5850" y="1277"/>
                    <a:pt x="5802" y="1151"/>
                  </a:cubicBezTo>
                  <a:cubicBezTo>
                    <a:pt x="5795" y="1138"/>
                    <a:pt x="5783" y="1126"/>
                    <a:pt x="5771" y="1126"/>
                  </a:cubicBezTo>
                  <a:cubicBezTo>
                    <a:pt x="5759" y="1126"/>
                    <a:pt x="5747" y="1126"/>
                    <a:pt x="5735" y="1138"/>
                  </a:cubicBezTo>
                  <a:lnTo>
                    <a:pt x="5566" y="1338"/>
                  </a:lnTo>
                  <a:lnTo>
                    <a:pt x="5554" y="1229"/>
                  </a:lnTo>
                  <a:cubicBezTo>
                    <a:pt x="5550" y="1210"/>
                    <a:pt x="5534" y="1198"/>
                    <a:pt x="5517" y="1198"/>
                  </a:cubicBezTo>
                  <a:cubicBezTo>
                    <a:pt x="5507" y="1198"/>
                    <a:pt x="5496" y="1202"/>
                    <a:pt x="5487" y="1211"/>
                  </a:cubicBezTo>
                  <a:lnTo>
                    <a:pt x="5330" y="1398"/>
                  </a:lnTo>
                  <a:lnTo>
                    <a:pt x="5276" y="1187"/>
                  </a:lnTo>
                  <a:cubicBezTo>
                    <a:pt x="5270" y="1175"/>
                    <a:pt x="5258" y="1163"/>
                    <a:pt x="5252" y="1163"/>
                  </a:cubicBezTo>
                  <a:cubicBezTo>
                    <a:pt x="5246" y="1161"/>
                    <a:pt x="5242" y="1160"/>
                    <a:pt x="5237" y="1160"/>
                  </a:cubicBezTo>
                  <a:cubicBezTo>
                    <a:pt x="5227" y="1160"/>
                    <a:pt x="5220" y="1164"/>
                    <a:pt x="5215" y="1169"/>
                  </a:cubicBezTo>
                  <a:cubicBezTo>
                    <a:pt x="5185" y="1193"/>
                    <a:pt x="5161" y="1217"/>
                    <a:pt x="5137" y="1241"/>
                  </a:cubicBezTo>
                  <a:cubicBezTo>
                    <a:pt x="5056" y="1317"/>
                    <a:pt x="4999" y="1370"/>
                    <a:pt x="4932" y="1370"/>
                  </a:cubicBezTo>
                  <a:cubicBezTo>
                    <a:pt x="4909" y="1370"/>
                    <a:pt x="4885" y="1364"/>
                    <a:pt x="4859" y="1350"/>
                  </a:cubicBezTo>
                  <a:cubicBezTo>
                    <a:pt x="4762" y="1283"/>
                    <a:pt x="4714" y="1169"/>
                    <a:pt x="4732" y="1054"/>
                  </a:cubicBezTo>
                  <a:cubicBezTo>
                    <a:pt x="4738" y="993"/>
                    <a:pt x="4762" y="963"/>
                    <a:pt x="4792" y="957"/>
                  </a:cubicBezTo>
                  <a:cubicBezTo>
                    <a:pt x="4795" y="957"/>
                    <a:pt x="4799" y="956"/>
                    <a:pt x="4802" y="956"/>
                  </a:cubicBezTo>
                  <a:cubicBezTo>
                    <a:pt x="4837" y="956"/>
                    <a:pt x="4880" y="987"/>
                    <a:pt x="4907" y="1054"/>
                  </a:cubicBezTo>
                  <a:lnTo>
                    <a:pt x="4913" y="1072"/>
                  </a:lnTo>
                  <a:cubicBezTo>
                    <a:pt x="4925" y="1114"/>
                    <a:pt x="4950" y="1157"/>
                    <a:pt x="4980" y="1193"/>
                  </a:cubicBezTo>
                  <a:cubicBezTo>
                    <a:pt x="4986" y="1199"/>
                    <a:pt x="4998" y="1205"/>
                    <a:pt x="5016" y="1205"/>
                  </a:cubicBezTo>
                  <a:cubicBezTo>
                    <a:pt x="5028" y="1199"/>
                    <a:pt x="5040" y="1187"/>
                    <a:pt x="5040" y="1175"/>
                  </a:cubicBezTo>
                  <a:lnTo>
                    <a:pt x="5119" y="939"/>
                  </a:lnTo>
                  <a:cubicBezTo>
                    <a:pt x="5119" y="945"/>
                    <a:pt x="5125" y="951"/>
                    <a:pt x="5131" y="957"/>
                  </a:cubicBezTo>
                  <a:cubicBezTo>
                    <a:pt x="5155" y="1005"/>
                    <a:pt x="5203" y="1042"/>
                    <a:pt x="5264" y="1042"/>
                  </a:cubicBezTo>
                  <a:cubicBezTo>
                    <a:pt x="5324" y="1042"/>
                    <a:pt x="5379" y="1005"/>
                    <a:pt x="5403" y="951"/>
                  </a:cubicBezTo>
                  <a:cubicBezTo>
                    <a:pt x="5409" y="939"/>
                    <a:pt x="5415" y="921"/>
                    <a:pt x="5421" y="909"/>
                  </a:cubicBezTo>
                  <a:lnTo>
                    <a:pt x="5542" y="1126"/>
                  </a:lnTo>
                  <a:cubicBezTo>
                    <a:pt x="5548" y="1132"/>
                    <a:pt x="5560" y="1138"/>
                    <a:pt x="5572" y="1144"/>
                  </a:cubicBezTo>
                  <a:cubicBezTo>
                    <a:pt x="5584" y="1144"/>
                    <a:pt x="5602" y="1138"/>
                    <a:pt x="5608" y="1126"/>
                  </a:cubicBezTo>
                  <a:lnTo>
                    <a:pt x="5753" y="927"/>
                  </a:lnTo>
                  <a:cubicBezTo>
                    <a:pt x="5759" y="945"/>
                    <a:pt x="5765" y="963"/>
                    <a:pt x="5777" y="975"/>
                  </a:cubicBezTo>
                  <a:cubicBezTo>
                    <a:pt x="5803" y="1013"/>
                    <a:pt x="5843" y="1037"/>
                    <a:pt x="5886" y="1037"/>
                  </a:cubicBezTo>
                  <a:cubicBezTo>
                    <a:pt x="5904" y="1037"/>
                    <a:pt x="5923" y="1033"/>
                    <a:pt x="5940" y="1024"/>
                  </a:cubicBezTo>
                  <a:cubicBezTo>
                    <a:pt x="5989" y="987"/>
                    <a:pt x="6013" y="933"/>
                    <a:pt x="6007" y="873"/>
                  </a:cubicBezTo>
                  <a:cubicBezTo>
                    <a:pt x="6007" y="625"/>
                    <a:pt x="5916" y="383"/>
                    <a:pt x="5759" y="196"/>
                  </a:cubicBezTo>
                  <a:cubicBezTo>
                    <a:pt x="5619" y="25"/>
                    <a:pt x="5478" y="0"/>
                    <a:pt x="5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-586642" y="2845438"/>
              <a:ext cx="61997" cy="56580"/>
            </a:xfrm>
            <a:custGeom>
              <a:rect b="b" l="l" r="r" t="t"/>
              <a:pathLst>
                <a:path extrusionOk="0" h="282" w="309">
                  <a:moveTo>
                    <a:pt x="140" y="0"/>
                  </a:moveTo>
                  <a:cubicBezTo>
                    <a:pt x="70" y="0"/>
                    <a:pt x="4" y="54"/>
                    <a:pt x="0" y="133"/>
                  </a:cubicBezTo>
                  <a:cubicBezTo>
                    <a:pt x="4" y="222"/>
                    <a:pt x="80" y="281"/>
                    <a:pt x="161" y="281"/>
                  </a:cubicBezTo>
                  <a:cubicBezTo>
                    <a:pt x="195" y="281"/>
                    <a:pt x="229" y="271"/>
                    <a:pt x="260" y="248"/>
                  </a:cubicBezTo>
                  <a:cubicBezTo>
                    <a:pt x="308" y="175"/>
                    <a:pt x="290" y="72"/>
                    <a:pt x="218" y="24"/>
                  </a:cubicBezTo>
                  <a:cubicBezTo>
                    <a:pt x="193" y="8"/>
                    <a:pt x="166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-968653" y="2704993"/>
              <a:ext cx="544731" cy="351517"/>
            </a:xfrm>
            <a:custGeom>
              <a:rect b="b" l="l" r="r" t="t"/>
              <a:pathLst>
                <a:path extrusionOk="0" h="1752" w="2715">
                  <a:moveTo>
                    <a:pt x="2557" y="0"/>
                  </a:moveTo>
                  <a:cubicBezTo>
                    <a:pt x="2551" y="0"/>
                    <a:pt x="2545" y="2"/>
                    <a:pt x="2538" y="5"/>
                  </a:cubicBezTo>
                  <a:cubicBezTo>
                    <a:pt x="2466" y="53"/>
                    <a:pt x="2406" y="120"/>
                    <a:pt x="2357" y="192"/>
                  </a:cubicBezTo>
                  <a:cubicBezTo>
                    <a:pt x="2321" y="241"/>
                    <a:pt x="2279" y="289"/>
                    <a:pt x="2242" y="325"/>
                  </a:cubicBezTo>
                  <a:cubicBezTo>
                    <a:pt x="2230" y="259"/>
                    <a:pt x="2200" y="198"/>
                    <a:pt x="2158" y="156"/>
                  </a:cubicBezTo>
                  <a:cubicBezTo>
                    <a:pt x="2097" y="90"/>
                    <a:pt x="2007" y="47"/>
                    <a:pt x="1916" y="47"/>
                  </a:cubicBezTo>
                  <a:cubicBezTo>
                    <a:pt x="1826" y="47"/>
                    <a:pt x="1741" y="90"/>
                    <a:pt x="1680" y="156"/>
                  </a:cubicBezTo>
                  <a:cubicBezTo>
                    <a:pt x="1638" y="198"/>
                    <a:pt x="1614" y="253"/>
                    <a:pt x="1596" y="307"/>
                  </a:cubicBezTo>
                  <a:cubicBezTo>
                    <a:pt x="1524" y="239"/>
                    <a:pt x="1438" y="208"/>
                    <a:pt x="1353" y="208"/>
                  </a:cubicBezTo>
                  <a:cubicBezTo>
                    <a:pt x="1154" y="208"/>
                    <a:pt x="964" y="376"/>
                    <a:pt x="986" y="609"/>
                  </a:cubicBezTo>
                  <a:cubicBezTo>
                    <a:pt x="949" y="579"/>
                    <a:pt x="913" y="549"/>
                    <a:pt x="883" y="519"/>
                  </a:cubicBezTo>
                  <a:cubicBezTo>
                    <a:pt x="822" y="458"/>
                    <a:pt x="756" y="404"/>
                    <a:pt x="690" y="349"/>
                  </a:cubicBezTo>
                  <a:cubicBezTo>
                    <a:pt x="677" y="343"/>
                    <a:pt x="671" y="343"/>
                    <a:pt x="659" y="343"/>
                  </a:cubicBezTo>
                  <a:cubicBezTo>
                    <a:pt x="647" y="343"/>
                    <a:pt x="641" y="349"/>
                    <a:pt x="635" y="361"/>
                  </a:cubicBezTo>
                  <a:cubicBezTo>
                    <a:pt x="496" y="573"/>
                    <a:pt x="448" y="833"/>
                    <a:pt x="490" y="1087"/>
                  </a:cubicBezTo>
                  <a:cubicBezTo>
                    <a:pt x="436" y="1068"/>
                    <a:pt x="363" y="1050"/>
                    <a:pt x="303" y="1026"/>
                  </a:cubicBezTo>
                  <a:cubicBezTo>
                    <a:pt x="212" y="1002"/>
                    <a:pt x="122" y="972"/>
                    <a:pt x="49" y="954"/>
                  </a:cubicBezTo>
                  <a:cubicBezTo>
                    <a:pt x="46" y="952"/>
                    <a:pt x="42" y="951"/>
                    <a:pt x="39" y="951"/>
                  </a:cubicBezTo>
                  <a:cubicBezTo>
                    <a:pt x="30" y="951"/>
                    <a:pt x="23" y="955"/>
                    <a:pt x="19" y="960"/>
                  </a:cubicBezTo>
                  <a:cubicBezTo>
                    <a:pt x="7" y="972"/>
                    <a:pt x="1" y="984"/>
                    <a:pt x="7" y="996"/>
                  </a:cubicBezTo>
                  <a:cubicBezTo>
                    <a:pt x="19" y="1111"/>
                    <a:pt x="25" y="1232"/>
                    <a:pt x="31" y="1352"/>
                  </a:cubicBezTo>
                  <a:cubicBezTo>
                    <a:pt x="31" y="1473"/>
                    <a:pt x="37" y="1594"/>
                    <a:pt x="55" y="1721"/>
                  </a:cubicBezTo>
                  <a:cubicBezTo>
                    <a:pt x="55" y="1739"/>
                    <a:pt x="73" y="1751"/>
                    <a:pt x="91" y="1751"/>
                  </a:cubicBezTo>
                  <a:lnTo>
                    <a:pt x="97" y="1751"/>
                  </a:lnTo>
                  <a:cubicBezTo>
                    <a:pt x="116" y="1745"/>
                    <a:pt x="134" y="1727"/>
                    <a:pt x="128" y="1709"/>
                  </a:cubicBezTo>
                  <a:cubicBezTo>
                    <a:pt x="116" y="1588"/>
                    <a:pt x="103" y="1467"/>
                    <a:pt x="103" y="1346"/>
                  </a:cubicBezTo>
                  <a:cubicBezTo>
                    <a:pt x="103" y="1244"/>
                    <a:pt x="97" y="1141"/>
                    <a:pt x="85" y="1038"/>
                  </a:cubicBezTo>
                  <a:lnTo>
                    <a:pt x="85" y="1038"/>
                  </a:lnTo>
                  <a:cubicBezTo>
                    <a:pt x="146" y="1056"/>
                    <a:pt x="212" y="1074"/>
                    <a:pt x="279" y="1099"/>
                  </a:cubicBezTo>
                  <a:cubicBezTo>
                    <a:pt x="363" y="1129"/>
                    <a:pt x="460" y="1159"/>
                    <a:pt x="526" y="1171"/>
                  </a:cubicBezTo>
                  <a:cubicBezTo>
                    <a:pt x="530" y="1173"/>
                    <a:pt x="533" y="1174"/>
                    <a:pt x="537" y="1174"/>
                  </a:cubicBezTo>
                  <a:cubicBezTo>
                    <a:pt x="546" y="1174"/>
                    <a:pt x="554" y="1169"/>
                    <a:pt x="563" y="1165"/>
                  </a:cubicBezTo>
                  <a:cubicBezTo>
                    <a:pt x="569" y="1159"/>
                    <a:pt x="575" y="1141"/>
                    <a:pt x="575" y="1129"/>
                  </a:cubicBezTo>
                  <a:cubicBezTo>
                    <a:pt x="539" y="887"/>
                    <a:pt x="539" y="670"/>
                    <a:pt x="677" y="434"/>
                  </a:cubicBezTo>
                  <a:cubicBezTo>
                    <a:pt x="726" y="470"/>
                    <a:pt x="774" y="525"/>
                    <a:pt x="829" y="573"/>
                  </a:cubicBezTo>
                  <a:cubicBezTo>
                    <a:pt x="889" y="627"/>
                    <a:pt x="949" y="688"/>
                    <a:pt x="1022" y="736"/>
                  </a:cubicBezTo>
                  <a:cubicBezTo>
                    <a:pt x="1028" y="742"/>
                    <a:pt x="1035" y="745"/>
                    <a:pt x="1043" y="745"/>
                  </a:cubicBezTo>
                  <a:cubicBezTo>
                    <a:pt x="1051" y="745"/>
                    <a:pt x="1058" y="742"/>
                    <a:pt x="1064" y="736"/>
                  </a:cubicBezTo>
                  <a:cubicBezTo>
                    <a:pt x="1076" y="724"/>
                    <a:pt x="1082" y="706"/>
                    <a:pt x="1076" y="694"/>
                  </a:cubicBezTo>
                  <a:cubicBezTo>
                    <a:pt x="986" y="471"/>
                    <a:pt x="1168" y="288"/>
                    <a:pt x="1356" y="288"/>
                  </a:cubicBezTo>
                  <a:cubicBezTo>
                    <a:pt x="1444" y="288"/>
                    <a:pt x="1533" y="328"/>
                    <a:pt x="1596" y="422"/>
                  </a:cubicBezTo>
                  <a:cubicBezTo>
                    <a:pt x="1600" y="435"/>
                    <a:pt x="1612" y="442"/>
                    <a:pt x="1625" y="442"/>
                  </a:cubicBezTo>
                  <a:cubicBezTo>
                    <a:pt x="1629" y="442"/>
                    <a:pt x="1634" y="442"/>
                    <a:pt x="1638" y="440"/>
                  </a:cubicBezTo>
                  <a:cubicBezTo>
                    <a:pt x="1656" y="434"/>
                    <a:pt x="1662" y="416"/>
                    <a:pt x="1662" y="398"/>
                  </a:cubicBezTo>
                  <a:cubicBezTo>
                    <a:pt x="1656" y="331"/>
                    <a:pt x="1687" y="259"/>
                    <a:pt x="1735" y="210"/>
                  </a:cubicBezTo>
                  <a:cubicBezTo>
                    <a:pt x="1777" y="156"/>
                    <a:pt x="1844" y="126"/>
                    <a:pt x="1916" y="120"/>
                  </a:cubicBezTo>
                  <a:cubicBezTo>
                    <a:pt x="1989" y="126"/>
                    <a:pt x="2055" y="156"/>
                    <a:pt x="2097" y="210"/>
                  </a:cubicBezTo>
                  <a:cubicBezTo>
                    <a:pt x="2146" y="259"/>
                    <a:pt x="2176" y="325"/>
                    <a:pt x="2170" y="398"/>
                  </a:cubicBezTo>
                  <a:cubicBezTo>
                    <a:pt x="2170" y="421"/>
                    <a:pt x="2189" y="438"/>
                    <a:pt x="2208" y="438"/>
                  </a:cubicBezTo>
                  <a:cubicBezTo>
                    <a:pt x="2214" y="438"/>
                    <a:pt x="2219" y="437"/>
                    <a:pt x="2224" y="434"/>
                  </a:cubicBezTo>
                  <a:cubicBezTo>
                    <a:pt x="2297" y="380"/>
                    <a:pt x="2357" y="313"/>
                    <a:pt x="2412" y="241"/>
                  </a:cubicBezTo>
                  <a:cubicBezTo>
                    <a:pt x="2448" y="192"/>
                    <a:pt x="2490" y="144"/>
                    <a:pt x="2532" y="102"/>
                  </a:cubicBezTo>
                  <a:cubicBezTo>
                    <a:pt x="2545" y="138"/>
                    <a:pt x="2563" y="186"/>
                    <a:pt x="2575" y="241"/>
                  </a:cubicBezTo>
                  <a:cubicBezTo>
                    <a:pt x="2599" y="313"/>
                    <a:pt x="2623" y="392"/>
                    <a:pt x="2635" y="422"/>
                  </a:cubicBezTo>
                  <a:cubicBezTo>
                    <a:pt x="2638" y="445"/>
                    <a:pt x="2654" y="455"/>
                    <a:pt x="2670" y="455"/>
                  </a:cubicBezTo>
                  <a:cubicBezTo>
                    <a:pt x="2692" y="455"/>
                    <a:pt x="2715" y="437"/>
                    <a:pt x="2708" y="410"/>
                  </a:cubicBezTo>
                  <a:cubicBezTo>
                    <a:pt x="2702" y="367"/>
                    <a:pt x="2677" y="289"/>
                    <a:pt x="2653" y="216"/>
                  </a:cubicBezTo>
                  <a:cubicBezTo>
                    <a:pt x="2629" y="138"/>
                    <a:pt x="2599" y="65"/>
                    <a:pt x="2593" y="29"/>
                  </a:cubicBezTo>
                  <a:cubicBezTo>
                    <a:pt x="2593" y="17"/>
                    <a:pt x="2581" y="5"/>
                    <a:pt x="2575" y="5"/>
                  </a:cubicBezTo>
                  <a:cubicBezTo>
                    <a:pt x="2569" y="2"/>
                    <a:pt x="2563" y="0"/>
                    <a:pt x="2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-1363905" y="3490281"/>
              <a:ext cx="963461" cy="199032"/>
            </a:xfrm>
            <a:custGeom>
              <a:rect b="b" l="l" r="r" t="t"/>
              <a:pathLst>
                <a:path extrusionOk="0" h="992" w="4802">
                  <a:moveTo>
                    <a:pt x="1348" y="0"/>
                  </a:moveTo>
                  <a:cubicBezTo>
                    <a:pt x="750" y="6"/>
                    <a:pt x="218" y="381"/>
                    <a:pt x="13" y="943"/>
                  </a:cubicBezTo>
                  <a:cubicBezTo>
                    <a:pt x="1" y="961"/>
                    <a:pt x="13" y="979"/>
                    <a:pt x="31" y="991"/>
                  </a:cubicBezTo>
                  <a:lnTo>
                    <a:pt x="43" y="991"/>
                  </a:lnTo>
                  <a:cubicBezTo>
                    <a:pt x="61" y="985"/>
                    <a:pt x="73" y="979"/>
                    <a:pt x="80" y="961"/>
                  </a:cubicBezTo>
                  <a:cubicBezTo>
                    <a:pt x="249" y="502"/>
                    <a:pt x="654" y="169"/>
                    <a:pt x="1137" y="97"/>
                  </a:cubicBezTo>
                  <a:lnTo>
                    <a:pt x="1137" y="97"/>
                  </a:lnTo>
                  <a:cubicBezTo>
                    <a:pt x="1089" y="121"/>
                    <a:pt x="1040" y="157"/>
                    <a:pt x="1004" y="200"/>
                  </a:cubicBezTo>
                  <a:cubicBezTo>
                    <a:pt x="913" y="302"/>
                    <a:pt x="877" y="472"/>
                    <a:pt x="974" y="586"/>
                  </a:cubicBezTo>
                  <a:cubicBezTo>
                    <a:pt x="1023" y="642"/>
                    <a:pt x="1090" y="669"/>
                    <a:pt x="1176" y="669"/>
                  </a:cubicBezTo>
                  <a:cubicBezTo>
                    <a:pt x="1259" y="669"/>
                    <a:pt x="1359" y="643"/>
                    <a:pt x="1475" y="592"/>
                  </a:cubicBezTo>
                  <a:lnTo>
                    <a:pt x="2073" y="320"/>
                  </a:lnTo>
                  <a:lnTo>
                    <a:pt x="2073" y="320"/>
                  </a:lnTo>
                  <a:cubicBezTo>
                    <a:pt x="2043" y="351"/>
                    <a:pt x="2019" y="381"/>
                    <a:pt x="2001" y="417"/>
                  </a:cubicBezTo>
                  <a:cubicBezTo>
                    <a:pt x="1953" y="508"/>
                    <a:pt x="1947" y="617"/>
                    <a:pt x="1977" y="719"/>
                  </a:cubicBezTo>
                  <a:cubicBezTo>
                    <a:pt x="2001" y="786"/>
                    <a:pt x="2049" y="846"/>
                    <a:pt x="2122" y="876"/>
                  </a:cubicBezTo>
                  <a:cubicBezTo>
                    <a:pt x="2156" y="891"/>
                    <a:pt x="2189" y="897"/>
                    <a:pt x="2222" y="897"/>
                  </a:cubicBezTo>
                  <a:cubicBezTo>
                    <a:pt x="2367" y="897"/>
                    <a:pt x="2504" y="774"/>
                    <a:pt x="2617" y="671"/>
                  </a:cubicBezTo>
                  <a:lnTo>
                    <a:pt x="2666" y="635"/>
                  </a:lnTo>
                  <a:cubicBezTo>
                    <a:pt x="2841" y="478"/>
                    <a:pt x="3064" y="387"/>
                    <a:pt x="3300" y="363"/>
                  </a:cubicBezTo>
                  <a:lnTo>
                    <a:pt x="3300" y="363"/>
                  </a:lnTo>
                  <a:lnTo>
                    <a:pt x="3282" y="375"/>
                  </a:lnTo>
                  <a:cubicBezTo>
                    <a:pt x="2986" y="472"/>
                    <a:pt x="3046" y="901"/>
                    <a:pt x="3354" y="919"/>
                  </a:cubicBezTo>
                  <a:cubicBezTo>
                    <a:pt x="3389" y="922"/>
                    <a:pt x="3424" y="924"/>
                    <a:pt x="3460" y="924"/>
                  </a:cubicBezTo>
                  <a:cubicBezTo>
                    <a:pt x="3541" y="924"/>
                    <a:pt x="3623" y="914"/>
                    <a:pt x="3699" y="888"/>
                  </a:cubicBezTo>
                  <a:lnTo>
                    <a:pt x="4756" y="647"/>
                  </a:lnTo>
                  <a:cubicBezTo>
                    <a:pt x="4801" y="636"/>
                    <a:pt x="4794" y="567"/>
                    <a:pt x="4749" y="567"/>
                  </a:cubicBezTo>
                  <a:cubicBezTo>
                    <a:pt x="4746" y="567"/>
                    <a:pt x="4742" y="567"/>
                    <a:pt x="4738" y="568"/>
                  </a:cubicBezTo>
                  <a:lnTo>
                    <a:pt x="3681" y="816"/>
                  </a:lnTo>
                  <a:cubicBezTo>
                    <a:pt x="3605" y="838"/>
                    <a:pt x="3525" y="851"/>
                    <a:pt x="3447" y="851"/>
                  </a:cubicBezTo>
                  <a:cubicBezTo>
                    <a:pt x="3420" y="851"/>
                    <a:pt x="3393" y="849"/>
                    <a:pt x="3367" y="846"/>
                  </a:cubicBezTo>
                  <a:cubicBezTo>
                    <a:pt x="3131" y="840"/>
                    <a:pt x="3089" y="508"/>
                    <a:pt x="3312" y="441"/>
                  </a:cubicBezTo>
                  <a:cubicBezTo>
                    <a:pt x="3409" y="399"/>
                    <a:pt x="3518" y="381"/>
                    <a:pt x="3620" y="381"/>
                  </a:cubicBezTo>
                  <a:cubicBezTo>
                    <a:pt x="3638" y="381"/>
                    <a:pt x="3657" y="369"/>
                    <a:pt x="3657" y="351"/>
                  </a:cubicBezTo>
                  <a:cubicBezTo>
                    <a:pt x="3663" y="327"/>
                    <a:pt x="3644" y="314"/>
                    <a:pt x="3626" y="308"/>
                  </a:cubicBezTo>
                  <a:cubicBezTo>
                    <a:pt x="3547" y="293"/>
                    <a:pt x="3468" y="285"/>
                    <a:pt x="3389" y="285"/>
                  </a:cubicBezTo>
                  <a:cubicBezTo>
                    <a:pt x="3105" y="285"/>
                    <a:pt x="2829" y="385"/>
                    <a:pt x="2611" y="574"/>
                  </a:cubicBezTo>
                  <a:lnTo>
                    <a:pt x="2563" y="617"/>
                  </a:lnTo>
                  <a:cubicBezTo>
                    <a:pt x="2458" y="712"/>
                    <a:pt x="2336" y="819"/>
                    <a:pt x="2219" y="819"/>
                  </a:cubicBezTo>
                  <a:cubicBezTo>
                    <a:pt x="2194" y="819"/>
                    <a:pt x="2170" y="814"/>
                    <a:pt x="2146" y="804"/>
                  </a:cubicBezTo>
                  <a:cubicBezTo>
                    <a:pt x="2098" y="786"/>
                    <a:pt x="2061" y="743"/>
                    <a:pt x="2043" y="689"/>
                  </a:cubicBezTo>
                  <a:cubicBezTo>
                    <a:pt x="2019" y="611"/>
                    <a:pt x="2025" y="526"/>
                    <a:pt x="2067" y="447"/>
                  </a:cubicBezTo>
                  <a:cubicBezTo>
                    <a:pt x="2140" y="314"/>
                    <a:pt x="2291" y="230"/>
                    <a:pt x="2412" y="163"/>
                  </a:cubicBezTo>
                  <a:cubicBezTo>
                    <a:pt x="2424" y="151"/>
                    <a:pt x="2430" y="133"/>
                    <a:pt x="2424" y="115"/>
                  </a:cubicBezTo>
                  <a:cubicBezTo>
                    <a:pt x="2415" y="101"/>
                    <a:pt x="2402" y="95"/>
                    <a:pt x="2389" y="95"/>
                  </a:cubicBezTo>
                  <a:cubicBezTo>
                    <a:pt x="2385" y="95"/>
                    <a:pt x="2380" y="95"/>
                    <a:pt x="2376" y="97"/>
                  </a:cubicBezTo>
                  <a:lnTo>
                    <a:pt x="1439" y="520"/>
                  </a:lnTo>
                  <a:cubicBezTo>
                    <a:pt x="1336" y="567"/>
                    <a:pt x="1249" y="589"/>
                    <a:pt x="1179" y="589"/>
                  </a:cubicBezTo>
                  <a:cubicBezTo>
                    <a:pt x="1114" y="589"/>
                    <a:pt x="1063" y="570"/>
                    <a:pt x="1028" y="532"/>
                  </a:cubicBezTo>
                  <a:cubicBezTo>
                    <a:pt x="962" y="453"/>
                    <a:pt x="992" y="320"/>
                    <a:pt x="1058" y="248"/>
                  </a:cubicBezTo>
                  <a:cubicBezTo>
                    <a:pt x="1143" y="163"/>
                    <a:pt x="1246" y="109"/>
                    <a:pt x="1360" y="79"/>
                  </a:cubicBezTo>
                  <a:cubicBezTo>
                    <a:pt x="1379" y="67"/>
                    <a:pt x="1391" y="55"/>
                    <a:pt x="1385" y="37"/>
                  </a:cubicBezTo>
                  <a:cubicBezTo>
                    <a:pt x="1385" y="18"/>
                    <a:pt x="1367" y="0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4"/>
          <p:cNvSpPr/>
          <p:nvPr/>
        </p:nvSpPr>
        <p:spPr>
          <a:xfrm>
            <a:off x="721039" y="1841113"/>
            <a:ext cx="394253" cy="372985"/>
          </a:xfrm>
          <a:custGeom>
            <a:rect b="b" l="l" r="r" t="t"/>
            <a:pathLst>
              <a:path extrusionOk="0" h="1859" w="1965">
                <a:moveTo>
                  <a:pt x="1078" y="81"/>
                </a:moveTo>
                <a:cubicBezTo>
                  <a:pt x="1337" y="81"/>
                  <a:pt x="1524" y="360"/>
                  <a:pt x="1402" y="608"/>
                </a:cubicBezTo>
                <a:lnTo>
                  <a:pt x="1366" y="687"/>
                </a:lnTo>
                <a:lnTo>
                  <a:pt x="1451" y="656"/>
                </a:lnTo>
                <a:cubicBezTo>
                  <a:pt x="1510" y="638"/>
                  <a:pt x="1555" y="625"/>
                  <a:pt x="1598" y="625"/>
                </a:cubicBezTo>
                <a:cubicBezTo>
                  <a:pt x="1639" y="625"/>
                  <a:pt x="1679" y="636"/>
                  <a:pt x="1729" y="663"/>
                </a:cubicBezTo>
                <a:cubicBezTo>
                  <a:pt x="1825" y="723"/>
                  <a:pt x="1880" y="832"/>
                  <a:pt x="1861" y="940"/>
                </a:cubicBezTo>
                <a:cubicBezTo>
                  <a:pt x="1843" y="995"/>
                  <a:pt x="1807" y="1043"/>
                  <a:pt x="1753" y="1067"/>
                </a:cubicBezTo>
                <a:cubicBezTo>
                  <a:pt x="1727" y="1082"/>
                  <a:pt x="1699" y="1090"/>
                  <a:pt x="1672" y="1090"/>
                </a:cubicBezTo>
                <a:cubicBezTo>
                  <a:pt x="1654" y="1090"/>
                  <a:pt x="1636" y="1087"/>
                  <a:pt x="1620" y="1079"/>
                </a:cubicBezTo>
                <a:lnTo>
                  <a:pt x="1590" y="1152"/>
                </a:lnTo>
                <a:cubicBezTo>
                  <a:pt x="1704" y="1200"/>
                  <a:pt x="1735" y="1327"/>
                  <a:pt x="1680" y="1527"/>
                </a:cubicBezTo>
                <a:cubicBezTo>
                  <a:pt x="1638" y="1684"/>
                  <a:pt x="1493" y="1786"/>
                  <a:pt x="1330" y="1786"/>
                </a:cubicBezTo>
                <a:cubicBezTo>
                  <a:pt x="1136" y="1774"/>
                  <a:pt x="1028" y="1702"/>
                  <a:pt x="1010" y="1575"/>
                </a:cubicBezTo>
                <a:lnTo>
                  <a:pt x="997" y="1490"/>
                </a:lnTo>
                <a:lnTo>
                  <a:pt x="943" y="1557"/>
                </a:lnTo>
                <a:cubicBezTo>
                  <a:pt x="874" y="1637"/>
                  <a:pt x="776" y="1681"/>
                  <a:pt x="677" y="1681"/>
                </a:cubicBezTo>
                <a:cubicBezTo>
                  <a:pt x="619" y="1681"/>
                  <a:pt x="561" y="1666"/>
                  <a:pt x="508" y="1635"/>
                </a:cubicBezTo>
                <a:cubicBezTo>
                  <a:pt x="363" y="1545"/>
                  <a:pt x="387" y="1369"/>
                  <a:pt x="454" y="1237"/>
                </a:cubicBezTo>
                <a:lnTo>
                  <a:pt x="496" y="1158"/>
                </a:lnTo>
                <a:lnTo>
                  <a:pt x="411" y="1182"/>
                </a:lnTo>
                <a:cubicBezTo>
                  <a:pt x="391" y="1188"/>
                  <a:pt x="371" y="1190"/>
                  <a:pt x="352" y="1190"/>
                </a:cubicBezTo>
                <a:cubicBezTo>
                  <a:pt x="306" y="1190"/>
                  <a:pt x="260" y="1175"/>
                  <a:pt x="218" y="1146"/>
                </a:cubicBezTo>
                <a:cubicBezTo>
                  <a:pt x="152" y="1110"/>
                  <a:pt x="109" y="1043"/>
                  <a:pt x="91" y="965"/>
                </a:cubicBezTo>
                <a:cubicBezTo>
                  <a:pt x="73" y="814"/>
                  <a:pt x="164" y="669"/>
                  <a:pt x="303" y="614"/>
                </a:cubicBezTo>
                <a:cubicBezTo>
                  <a:pt x="322" y="607"/>
                  <a:pt x="343" y="604"/>
                  <a:pt x="367" y="604"/>
                </a:cubicBezTo>
                <a:cubicBezTo>
                  <a:pt x="492" y="604"/>
                  <a:pt x="668" y="691"/>
                  <a:pt x="780" y="777"/>
                </a:cubicBezTo>
                <a:cubicBezTo>
                  <a:pt x="792" y="789"/>
                  <a:pt x="804" y="801"/>
                  <a:pt x="816" y="808"/>
                </a:cubicBezTo>
                <a:lnTo>
                  <a:pt x="864" y="747"/>
                </a:lnTo>
                <a:lnTo>
                  <a:pt x="828" y="717"/>
                </a:lnTo>
                <a:cubicBezTo>
                  <a:pt x="605" y="518"/>
                  <a:pt x="707" y="149"/>
                  <a:pt x="1003" y="89"/>
                </a:cubicBezTo>
                <a:cubicBezTo>
                  <a:pt x="1029" y="83"/>
                  <a:pt x="1054" y="81"/>
                  <a:pt x="1078" y="81"/>
                </a:cubicBezTo>
                <a:close/>
                <a:moveTo>
                  <a:pt x="1075" y="1"/>
                </a:moveTo>
                <a:cubicBezTo>
                  <a:pt x="783" y="1"/>
                  <a:pt x="536" y="308"/>
                  <a:pt x="677" y="620"/>
                </a:cubicBezTo>
                <a:cubicBezTo>
                  <a:pt x="583" y="566"/>
                  <a:pt x="472" y="526"/>
                  <a:pt x="374" y="526"/>
                </a:cubicBezTo>
                <a:cubicBezTo>
                  <a:pt x="340" y="526"/>
                  <a:pt x="308" y="531"/>
                  <a:pt x="278" y="542"/>
                </a:cubicBezTo>
                <a:cubicBezTo>
                  <a:pt x="103" y="614"/>
                  <a:pt x="0" y="789"/>
                  <a:pt x="25" y="977"/>
                </a:cubicBezTo>
                <a:cubicBezTo>
                  <a:pt x="43" y="1073"/>
                  <a:pt x="97" y="1158"/>
                  <a:pt x="182" y="1212"/>
                </a:cubicBezTo>
                <a:cubicBezTo>
                  <a:pt x="236" y="1243"/>
                  <a:pt x="297" y="1261"/>
                  <a:pt x="363" y="1267"/>
                </a:cubicBezTo>
                <a:cubicBezTo>
                  <a:pt x="290" y="1442"/>
                  <a:pt x="333" y="1611"/>
                  <a:pt x="466" y="1696"/>
                </a:cubicBezTo>
                <a:cubicBezTo>
                  <a:pt x="534" y="1735"/>
                  <a:pt x="609" y="1755"/>
                  <a:pt x="684" y="1755"/>
                </a:cubicBezTo>
                <a:cubicBezTo>
                  <a:pt x="781" y="1755"/>
                  <a:pt x="877" y="1722"/>
                  <a:pt x="955" y="1653"/>
                </a:cubicBezTo>
                <a:cubicBezTo>
                  <a:pt x="991" y="1750"/>
                  <a:pt x="1088" y="1847"/>
                  <a:pt x="1330" y="1859"/>
                </a:cubicBezTo>
                <a:lnTo>
                  <a:pt x="1348" y="1859"/>
                </a:lnTo>
                <a:cubicBezTo>
                  <a:pt x="1541" y="1859"/>
                  <a:pt x="1704" y="1732"/>
                  <a:pt x="1759" y="1545"/>
                </a:cubicBezTo>
                <a:cubicBezTo>
                  <a:pt x="1801" y="1375"/>
                  <a:pt x="1789" y="1249"/>
                  <a:pt x="1729" y="1164"/>
                </a:cubicBezTo>
                <a:cubicBezTo>
                  <a:pt x="1747" y="1158"/>
                  <a:pt x="1771" y="1146"/>
                  <a:pt x="1795" y="1140"/>
                </a:cubicBezTo>
                <a:cubicBezTo>
                  <a:pt x="1861" y="1104"/>
                  <a:pt x="1916" y="1037"/>
                  <a:pt x="1934" y="959"/>
                </a:cubicBezTo>
                <a:cubicBezTo>
                  <a:pt x="1964" y="820"/>
                  <a:pt x="1898" y="669"/>
                  <a:pt x="1765" y="602"/>
                </a:cubicBezTo>
                <a:cubicBezTo>
                  <a:pt x="1714" y="567"/>
                  <a:pt x="1656" y="550"/>
                  <a:pt x="1599" y="550"/>
                </a:cubicBezTo>
                <a:cubicBezTo>
                  <a:pt x="1567" y="550"/>
                  <a:pt x="1535" y="555"/>
                  <a:pt x="1505" y="566"/>
                </a:cubicBezTo>
                <a:cubicBezTo>
                  <a:pt x="1547" y="366"/>
                  <a:pt x="1463" y="167"/>
                  <a:pt x="1287" y="58"/>
                </a:cubicBezTo>
                <a:cubicBezTo>
                  <a:pt x="1217" y="18"/>
                  <a:pt x="1145" y="1"/>
                  <a:pt x="10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"/>
          <p:cNvSpPr/>
          <p:nvPr/>
        </p:nvSpPr>
        <p:spPr>
          <a:xfrm>
            <a:off x="7433248" y="2291396"/>
            <a:ext cx="394052" cy="372985"/>
          </a:xfrm>
          <a:custGeom>
            <a:rect b="b" l="l" r="r" t="t"/>
            <a:pathLst>
              <a:path extrusionOk="0" h="1859" w="1964">
                <a:moveTo>
                  <a:pt x="1085" y="80"/>
                </a:moveTo>
                <a:cubicBezTo>
                  <a:pt x="1344" y="80"/>
                  <a:pt x="1529" y="354"/>
                  <a:pt x="1408" y="602"/>
                </a:cubicBezTo>
                <a:lnTo>
                  <a:pt x="1372" y="686"/>
                </a:lnTo>
                <a:lnTo>
                  <a:pt x="1456" y="656"/>
                </a:lnTo>
                <a:cubicBezTo>
                  <a:pt x="1516" y="637"/>
                  <a:pt x="1560" y="625"/>
                  <a:pt x="1603" y="625"/>
                </a:cubicBezTo>
                <a:cubicBezTo>
                  <a:pt x="1643" y="625"/>
                  <a:pt x="1681" y="636"/>
                  <a:pt x="1728" y="662"/>
                </a:cubicBezTo>
                <a:cubicBezTo>
                  <a:pt x="1831" y="716"/>
                  <a:pt x="1885" y="831"/>
                  <a:pt x="1861" y="940"/>
                </a:cubicBezTo>
                <a:cubicBezTo>
                  <a:pt x="1849" y="994"/>
                  <a:pt x="1813" y="1043"/>
                  <a:pt x="1758" y="1067"/>
                </a:cubicBezTo>
                <a:cubicBezTo>
                  <a:pt x="1734" y="1081"/>
                  <a:pt x="1707" y="1087"/>
                  <a:pt x="1680" y="1087"/>
                </a:cubicBezTo>
                <a:cubicBezTo>
                  <a:pt x="1661" y="1087"/>
                  <a:pt x="1643" y="1084"/>
                  <a:pt x="1625" y="1079"/>
                </a:cubicBezTo>
                <a:lnTo>
                  <a:pt x="1595" y="1145"/>
                </a:lnTo>
                <a:cubicBezTo>
                  <a:pt x="1704" y="1200"/>
                  <a:pt x="1734" y="1327"/>
                  <a:pt x="1686" y="1526"/>
                </a:cubicBezTo>
                <a:cubicBezTo>
                  <a:pt x="1645" y="1673"/>
                  <a:pt x="1506" y="1780"/>
                  <a:pt x="1348" y="1780"/>
                </a:cubicBezTo>
                <a:cubicBezTo>
                  <a:pt x="1344" y="1780"/>
                  <a:pt x="1340" y="1780"/>
                  <a:pt x="1335" y="1780"/>
                </a:cubicBezTo>
                <a:cubicBezTo>
                  <a:pt x="1142" y="1774"/>
                  <a:pt x="1033" y="1701"/>
                  <a:pt x="1015" y="1574"/>
                </a:cubicBezTo>
                <a:lnTo>
                  <a:pt x="1003" y="1484"/>
                </a:lnTo>
                <a:lnTo>
                  <a:pt x="949" y="1556"/>
                </a:lnTo>
                <a:cubicBezTo>
                  <a:pt x="881" y="1635"/>
                  <a:pt x="784" y="1677"/>
                  <a:pt x="685" y="1677"/>
                </a:cubicBezTo>
                <a:cubicBezTo>
                  <a:pt x="624" y="1677"/>
                  <a:pt x="563" y="1661"/>
                  <a:pt x="508" y="1629"/>
                </a:cubicBezTo>
                <a:cubicBezTo>
                  <a:pt x="369" y="1538"/>
                  <a:pt x="393" y="1363"/>
                  <a:pt x="459" y="1230"/>
                </a:cubicBezTo>
                <a:lnTo>
                  <a:pt x="502" y="1158"/>
                </a:lnTo>
                <a:lnTo>
                  <a:pt x="502" y="1158"/>
                </a:lnTo>
                <a:lnTo>
                  <a:pt x="417" y="1182"/>
                </a:lnTo>
                <a:cubicBezTo>
                  <a:pt x="400" y="1185"/>
                  <a:pt x="383" y="1186"/>
                  <a:pt x="366" y="1186"/>
                </a:cubicBezTo>
                <a:cubicBezTo>
                  <a:pt x="315" y="1186"/>
                  <a:pt x="264" y="1173"/>
                  <a:pt x="224" y="1145"/>
                </a:cubicBezTo>
                <a:cubicBezTo>
                  <a:pt x="157" y="1103"/>
                  <a:pt x="115" y="1037"/>
                  <a:pt x="97" y="964"/>
                </a:cubicBezTo>
                <a:cubicBezTo>
                  <a:pt x="79" y="813"/>
                  <a:pt x="163" y="668"/>
                  <a:pt x="308" y="614"/>
                </a:cubicBezTo>
                <a:cubicBezTo>
                  <a:pt x="329" y="606"/>
                  <a:pt x="352" y="602"/>
                  <a:pt x="377" y="602"/>
                </a:cubicBezTo>
                <a:cubicBezTo>
                  <a:pt x="500" y="602"/>
                  <a:pt x="670" y="692"/>
                  <a:pt x="786" y="777"/>
                </a:cubicBezTo>
                <a:cubicBezTo>
                  <a:pt x="798" y="783"/>
                  <a:pt x="810" y="795"/>
                  <a:pt x="822" y="807"/>
                </a:cubicBezTo>
                <a:lnTo>
                  <a:pt x="870" y="747"/>
                </a:lnTo>
                <a:cubicBezTo>
                  <a:pt x="858" y="735"/>
                  <a:pt x="846" y="729"/>
                  <a:pt x="834" y="716"/>
                </a:cubicBezTo>
                <a:cubicBezTo>
                  <a:pt x="610" y="517"/>
                  <a:pt x="713" y="142"/>
                  <a:pt x="1009" y="88"/>
                </a:cubicBezTo>
                <a:cubicBezTo>
                  <a:pt x="1035" y="83"/>
                  <a:pt x="1060" y="80"/>
                  <a:pt x="1085" y="80"/>
                </a:cubicBezTo>
                <a:close/>
                <a:moveTo>
                  <a:pt x="1070" y="0"/>
                </a:moveTo>
                <a:cubicBezTo>
                  <a:pt x="934" y="0"/>
                  <a:pt x="797" y="63"/>
                  <a:pt x="707" y="209"/>
                </a:cubicBezTo>
                <a:cubicBezTo>
                  <a:pt x="628" y="336"/>
                  <a:pt x="622" y="487"/>
                  <a:pt x="677" y="614"/>
                </a:cubicBezTo>
                <a:cubicBezTo>
                  <a:pt x="583" y="565"/>
                  <a:pt x="476" y="525"/>
                  <a:pt x="380" y="525"/>
                </a:cubicBezTo>
                <a:cubicBezTo>
                  <a:pt x="346" y="525"/>
                  <a:pt x="314" y="530"/>
                  <a:pt x="284" y="541"/>
                </a:cubicBezTo>
                <a:cubicBezTo>
                  <a:pt x="103" y="608"/>
                  <a:pt x="0" y="789"/>
                  <a:pt x="24" y="976"/>
                </a:cubicBezTo>
                <a:cubicBezTo>
                  <a:pt x="42" y="1073"/>
                  <a:pt x="103" y="1158"/>
                  <a:pt x="181" y="1206"/>
                </a:cubicBezTo>
                <a:cubicBezTo>
                  <a:pt x="236" y="1242"/>
                  <a:pt x="302" y="1260"/>
                  <a:pt x="363" y="1260"/>
                </a:cubicBezTo>
                <a:cubicBezTo>
                  <a:pt x="296" y="1442"/>
                  <a:pt x="332" y="1605"/>
                  <a:pt x="471" y="1695"/>
                </a:cubicBezTo>
                <a:cubicBezTo>
                  <a:pt x="536" y="1734"/>
                  <a:pt x="609" y="1753"/>
                  <a:pt x="683" y="1753"/>
                </a:cubicBezTo>
                <a:cubicBezTo>
                  <a:pt x="782" y="1753"/>
                  <a:pt x="881" y="1719"/>
                  <a:pt x="961" y="1653"/>
                </a:cubicBezTo>
                <a:cubicBezTo>
                  <a:pt x="997" y="1750"/>
                  <a:pt x="1094" y="1846"/>
                  <a:pt x="1329" y="1858"/>
                </a:cubicBezTo>
                <a:lnTo>
                  <a:pt x="1354" y="1858"/>
                </a:lnTo>
                <a:cubicBezTo>
                  <a:pt x="1541" y="1852"/>
                  <a:pt x="1704" y="1726"/>
                  <a:pt x="1758" y="1544"/>
                </a:cubicBezTo>
                <a:cubicBezTo>
                  <a:pt x="1801" y="1375"/>
                  <a:pt x="1795" y="1242"/>
                  <a:pt x="1728" y="1158"/>
                </a:cubicBezTo>
                <a:cubicBezTo>
                  <a:pt x="1752" y="1152"/>
                  <a:pt x="1770" y="1145"/>
                  <a:pt x="1795" y="1133"/>
                </a:cubicBezTo>
                <a:cubicBezTo>
                  <a:pt x="1867" y="1097"/>
                  <a:pt x="1915" y="1037"/>
                  <a:pt x="1940" y="958"/>
                </a:cubicBezTo>
                <a:cubicBezTo>
                  <a:pt x="1964" y="813"/>
                  <a:pt x="1897" y="668"/>
                  <a:pt x="1770" y="596"/>
                </a:cubicBezTo>
                <a:cubicBezTo>
                  <a:pt x="1718" y="563"/>
                  <a:pt x="1658" y="547"/>
                  <a:pt x="1596" y="547"/>
                </a:cubicBezTo>
                <a:cubicBezTo>
                  <a:pt x="1566" y="547"/>
                  <a:pt x="1535" y="551"/>
                  <a:pt x="1505" y="559"/>
                </a:cubicBezTo>
                <a:cubicBezTo>
                  <a:pt x="1592" y="236"/>
                  <a:pt x="1333" y="0"/>
                  <a:pt x="1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8264075" y="3142665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24"/>
          <p:cNvGrpSpPr/>
          <p:nvPr/>
        </p:nvGrpSpPr>
        <p:grpSpPr>
          <a:xfrm>
            <a:off x="8264063" y="1521710"/>
            <a:ext cx="317763" cy="297062"/>
            <a:chOff x="2043976" y="3775410"/>
            <a:chExt cx="317763" cy="297062"/>
          </a:xfrm>
        </p:grpSpPr>
        <p:sp>
          <p:nvSpPr>
            <p:cNvPr id="453" name="Google Shape;453;p24"/>
            <p:cNvSpPr/>
            <p:nvPr/>
          </p:nvSpPr>
          <p:spPr>
            <a:xfrm>
              <a:off x="2118531" y="3898297"/>
              <a:ext cx="24166" cy="26480"/>
            </a:xfrm>
            <a:custGeom>
              <a:rect b="b" l="l" r="r" t="t"/>
              <a:pathLst>
                <a:path extrusionOk="0" h="206" w="188">
                  <a:moveTo>
                    <a:pt x="97" y="1"/>
                  </a:moveTo>
                  <a:lnTo>
                    <a:pt x="67" y="7"/>
                  </a:lnTo>
                  <a:cubicBezTo>
                    <a:pt x="55" y="7"/>
                    <a:pt x="37" y="19"/>
                    <a:pt x="31" y="31"/>
                  </a:cubicBezTo>
                  <a:lnTo>
                    <a:pt x="13" y="49"/>
                  </a:lnTo>
                  <a:cubicBezTo>
                    <a:pt x="7" y="61"/>
                    <a:pt x="1" y="79"/>
                    <a:pt x="1" y="97"/>
                  </a:cubicBezTo>
                  <a:lnTo>
                    <a:pt x="1" y="109"/>
                  </a:lnTo>
                  <a:cubicBezTo>
                    <a:pt x="1" y="140"/>
                    <a:pt x="13" y="158"/>
                    <a:pt x="31" y="182"/>
                  </a:cubicBezTo>
                  <a:cubicBezTo>
                    <a:pt x="37" y="188"/>
                    <a:pt x="49" y="194"/>
                    <a:pt x="61" y="200"/>
                  </a:cubicBezTo>
                  <a:cubicBezTo>
                    <a:pt x="67" y="206"/>
                    <a:pt x="79" y="206"/>
                    <a:pt x="97" y="206"/>
                  </a:cubicBezTo>
                  <a:lnTo>
                    <a:pt x="121" y="206"/>
                  </a:lnTo>
                  <a:cubicBezTo>
                    <a:pt x="133" y="200"/>
                    <a:pt x="152" y="194"/>
                    <a:pt x="164" y="182"/>
                  </a:cubicBezTo>
                  <a:lnTo>
                    <a:pt x="176" y="164"/>
                  </a:lnTo>
                  <a:cubicBezTo>
                    <a:pt x="182" y="146"/>
                    <a:pt x="188" y="133"/>
                    <a:pt x="188" y="115"/>
                  </a:cubicBezTo>
                  <a:lnTo>
                    <a:pt x="188" y="97"/>
                  </a:lnTo>
                  <a:cubicBezTo>
                    <a:pt x="188" y="85"/>
                    <a:pt x="188" y="67"/>
                    <a:pt x="182" y="61"/>
                  </a:cubicBezTo>
                  <a:cubicBezTo>
                    <a:pt x="176" y="49"/>
                    <a:pt x="170" y="37"/>
                    <a:pt x="164" y="31"/>
                  </a:cubicBezTo>
                  <a:cubicBezTo>
                    <a:pt x="146" y="13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230364" y="3867961"/>
              <a:ext cx="27380" cy="24295"/>
            </a:xfrm>
            <a:custGeom>
              <a:rect b="b" l="l" r="r" t="t"/>
              <a:pathLst>
                <a:path extrusionOk="0" h="189" w="213">
                  <a:moveTo>
                    <a:pt x="97" y="1"/>
                  </a:moveTo>
                  <a:cubicBezTo>
                    <a:pt x="85" y="1"/>
                    <a:pt x="73" y="1"/>
                    <a:pt x="61" y="7"/>
                  </a:cubicBezTo>
                  <a:cubicBezTo>
                    <a:pt x="37" y="19"/>
                    <a:pt x="19" y="37"/>
                    <a:pt x="13" y="61"/>
                  </a:cubicBezTo>
                  <a:cubicBezTo>
                    <a:pt x="7" y="67"/>
                    <a:pt x="1" y="85"/>
                    <a:pt x="7" y="98"/>
                  </a:cubicBezTo>
                  <a:lnTo>
                    <a:pt x="7" y="122"/>
                  </a:lnTo>
                  <a:cubicBezTo>
                    <a:pt x="7" y="134"/>
                    <a:pt x="19" y="152"/>
                    <a:pt x="31" y="164"/>
                  </a:cubicBezTo>
                  <a:lnTo>
                    <a:pt x="49" y="176"/>
                  </a:lnTo>
                  <a:cubicBezTo>
                    <a:pt x="61" y="188"/>
                    <a:pt x="79" y="188"/>
                    <a:pt x="97" y="188"/>
                  </a:cubicBezTo>
                  <a:lnTo>
                    <a:pt x="115" y="188"/>
                  </a:lnTo>
                  <a:cubicBezTo>
                    <a:pt x="128" y="188"/>
                    <a:pt x="140" y="188"/>
                    <a:pt x="152" y="182"/>
                  </a:cubicBezTo>
                  <a:cubicBezTo>
                    <a:pt x="176" y="170"/>
                    <a:pt x="194" y="152"/>
                    <a:pt x="200" y="134"/>
                  </a:cubicBezTo>
                  <a:cubicBezTo>
                    <a:pt x="206" y="122"/>
                    <a:pt x="212" y="110"/>
                    <a:pt x="212" y="98"/>
                  </a:cubicBezTo>
                  <a:lnTo>
                    <a:pt x="212" y="67"/>
                  </a:lnTo>
                  <a:cubicBezTo>
                    <a:pt x="206" y="55"/>
                    <a:pt x="200" y="37"/>
                    <a:pt x="188" y="31"/>
                  </a:cubicBezTo>
                  <a:lnTo>
                    <a:pt x="170" y="13"/>
                  </a:lnTo>
                  <a:cubicBezTo>
                    <a:pt x="152" y="7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2142700" y="3928250"/>
              <a:ext cx="111824" cy="53350"/>
            </a:xfrm>
            <a:custGeom>
              <a:rect b="b" l="l" r="r" t="t"/>
              <a:pathLst>
                <a:path extrusionOk="0" h="415" w="907">
                  <a:moveTo>
                    <a:pt x="804" y="0"/>
                  </a:moveTo>
                  <a:cubicBezTo>
                    <a:pt x="780" y="0"/>
                    <a:pt x="756" y="9"/>
                    <a:pt x="738" y="27"/>
                  </a:cubicBezTo>
                  <a:cubicBezTo>
                    <a:pt x="665" y="118"/>
                    <a:pt x="569" y="184"/>
                    <a:pt x="460" y="209"/>
                  </a:cubicBezTo>
                  <a:cubicBezTo>
                    <a:pt x="442" y="215"/>
                    <a:pt x="430" y="215"/>
                    <a:pt x="411" y="221"/>
                  </a:cubicBezTo>
                  <a:lnTo>
                    <a:pt x="381" y="221"/>
                  </a:lnTo>
                  <a:cubicBezTo>
                    <a:pt x="366" y="224"/>
                    <a:pt x="353" y="225"/>
                    <a:pt x="339" y="225"/>
                  </a:cubicBezTo>
                  <a:cubicBezTo>
                    <a:pt x="325" y="225"/>
                    <a:pt x="312" y="224"/>
                    <a:pt x="297" y="221"/>
                  </a:cubicBezTo>
                  <a:cubicBezTo>
                    <a:pt x="236" y="221"/>
                    <a:pt x="182" y="209"/>
                    <a:pt x="128" y="184"/>
                  </a:cubicBezTo>
                  <a:cubicBezTo>
                    <a:pt x="120" y="183"/>
                    <a:pt x="113" y="182"/>
                    <a:pt x="106" y="182"/>
                  </a:cubicBezTo>
                  <a:cubicBezTo>
                    <a:pt x="64" y="182"/>
                    <a:pt x="23" y="210"/>
                    <a:pt x="13" y="251"/>
                  </a:cubicBezTo>
                  <a:cubicBezTo>
                    <a:pt x="1" y="299"/>
                    <a:pt x="25" y="354"/>
                    <a:pt x="73" y="366"/>
                  </a:cubicBezTo>
                  <a:lnTo>
                    <a:pt x="79" y="372"/>
                  </a:lnTo>
                  <a:cubicBezTo>
                    <a:pt x="158" y="401"/>
                    <a:pt x="240" y="415"/>
                    <a:pt x="322" y="415"/>
                  </a:cubicBezTo>
                  <a:cubicBezTo>
                    <a:pt x="528" y="415"/>
                    <a:pt x="732" y="325"/>
                    <a:pt x="871" y="160"/>
                  </a:cubicBezTo>
                  <a:cubicBezTo>
                    <a:pt x="907" y="124"/>
                    <a:pt x="907" y="64"/>
                    <a:pt x="871" y="27"/>
                  </a:cubicBezTo>
                  <a:cubicBezTo>
                    <a:pt x="853" y="9"/>
                    <a:pt x="828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2043976" y="3775410"/>
              <a:ext cx="317763" cy="297062"/>
            </a:xfrm>
            <a:custGeom>
              <a:rect b="b" l="l" r="r" t="t"/>
              <a:pathLst>
                <a:path extrusionOk="0" h="2311" w="2472">
                  <a:moveTo>
                    <a:pt x="886" y="1"/>
                  </a:moveTo>
                  <a:cubicBezTo>
                    <a:pt x="871" y="1"/>
                    <a:pt x="856" y="5"/>
                    <a:pt x="840" y="14"/>
                  </a:cubicBezTo>
                  <a:lnTo>
                    <a:pt x="840" y="20"/>
                  </a:lnTo>
                  <a:cubicBezTo>
                    <a:pt x="442" y="280"/>
                    <a:pt x="97" y="673"/>
                    <a:pt x="49" y="1156"/>
                  </a:cubicBezTo>
                  <a:cubicBezTo>
                    <a:pt x="1" y="1603"/>
                    <a:pt x="224" y="2056"/>
                    <a:pt x="653" y="2225"/>
                  </a:cubicBezTo>
                  <a:cubicBezTo>
                    <a:pt x="794" y="2283"/>
                    <a:pt x="944" y="2310"/>
                    <a:pt x="1095" y="2310"/>
                  </a:cubicBezTo>
                  <a:cubicBezTo>
                    <a:pt x="1416" y="2310"/>
                    <a:pt x="1740" y="2187"/>
                    <a:pt x="1982" y="1978"/>
                  </a:cubicBezTo>
                  <a:cubicBezTo>
                    <a:pt x="2339" y="1670"/>
                    <a:pt x="2472" y="1168"/>
                    <a:pt x="2309" y="721"/>
                  </a:cubicBezTo>
                  <a:cubicBezTo>
                    <a:pt x="2162" y="351"/>
                    <a:pt x="1787" y="100"/>
                    <a:pt x="1402" y="100"/>
                  </a:cubicBezTo>
                  <a:cubicBezTo>
                    <a:pt x="1297" y="100"/>
                    <a:pt x="1191" y="119"/>
                    <a:pt x="1088" y="159"/>
                  </a:cubicBezTo>
                  <a:cubicBezTo>
                    <a:pt x="986" y="196"/>
                    <a:pt x="1013" y="348"/>
                    <a:pt x="1100" y="348"/>
                  </a:cubicBezTo>
                  <a:cubicBezTo>
                    <a:pt x="1111" y="348"/>
                    <a:pt x="1123" y="346"/>
                    <a:pt x="1136" y="340"/>
                  </a:cubicBezTo>
                  <a:cubicBezTo>
                    <a:pt x="1225" y="309"/>
                    <a:pt x="1315" y="294"/>
                    <a:pt x="1404" y="294"/>
                  </a:cubicBezTo>
                  <a:cubicBezTo>
                    <a:pt x="1675" y="294"/>
                    <a:pt x="1934" y="433"/>
                    <a:pt x="2079" y="679"/>
                  </a:cubicBezTo>
                  <a:cubicBezTo>
                    <a:pt x="2266" y="1035"/>
                    <a:pt x="2206" y="1476"/>
                    <a:pt x="1928" y="1766"/>
                  </a:cubicBezTo>
                  <a:cubicBezTo>
                    <a:pt x="1710" y="1994"/>
                    <a:pt x="1409" y="2121"/>
                    <a:pt x="1100" y="2121"/>
                  </a:cubicBezTo>
                  <a:cubicBezTo>
                    <a:pt x="1015" y="2121"/>
                    <a:pt x="930" y="2112"/>
                    <a:pt x="846" y="2092"/>
                  </a:cubicBezTo>
                  <a:cubicBezTo>
                    <a:pt x="454" y="1996"/>
                    <a:pt x="230" y="1657"/>
                    <a:pt x="230" y="1265"/>
                  </a:cubicBezTo>
                  <a:cubicBezTo>
                    <a:pt x="236" y="799"/>
                    <a:pt x="562" y="419"/>
                    <a:pt x="937" y="183"/>
                  </a:cubicBezTo>
                  <a:cubicBezTo>
                    <a:pt x="1024" y="127"/>
                    <a:pt x="968" y="1"/>
                    <a:pt x="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24"/>
          <p:cNvGrpSpPr/>
          <p:nvPr/>
        </p:nvGrpSpPr>
        <p:grpSpPr>
          <a:xfrm flipH="1">
            <a:off x="183249" y="120008"/>
            <a:ext cx="8833788" cy="1293504"/>
            <a:chOff x="126822" y="120008"/>
            <a:chExt cx="8833788" cy="1293504"/>
          </a:xfrm>
        </p:grpSpPr>
        <p:sp>
          <p:nvSpPr>
            <p:cNvPr id="458" name="Google Shape;458;p24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736635" y="120008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199453" y="25936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8852303" y="136085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408640" y="3261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 flipH="1">
              <a:off x="8551936" y="707523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 flipH="1">
              <a:off x="8199457" y="11885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7399" y="1148898"/>
              <a:ext cx="153823" cy="131864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4"/>
          <p:cNvSpPr/>
          <p:nvPr/>
        </p:nvSpPr>
        <p:spPr>
          <a:xfrm>
            <a:off x="8329465" y="5425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_1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25"/>
          <p:cNvSpPr txBox="1"/>
          <p:nvPr>
            <p:ph idx="1" type="subTitle"/>
          </p:nvPr>
        </p:nvSpPr>
        <p:spPr>
          <a:xfrm>
            <a:off x="1710825" y="1597900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0" name="Google Shape;470;p25"/>
          <p:cNvSpPr txBox="1"/>
          <p:nvPr>
            <p:ph idx="2" type="subTitle"/>
          </p:nvPr>
        </p:nvSpPr>
        <p:spPr>
          <a:xfrm>
            <a:off x="3272375" y="2232250"/>
            <a:ext cx="25992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1" name="Google Shape;471;p25"/>
          <p:cNvSpPr txBox="1"/>
          <p:nvPr>
            <p:ph idx="3" type="subTitle"/>
          </p:nvPr>
        </p:nvSpPr>
        <p:spPr>
          <a:xfrm>
            <a:off x="1710750" y="2885050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2" name="Google Shape;472;p25"/>
          <p:cNvSpPr/>
          <p:nvPr/>
        </p:nvSpPr>
        <p:spPr>
          <a:xfrm>
            <a:off x="101" y="4079438"/>
            <a:ext cx="9143957" cy="1081021"/>
          </a:xfrm>
          <a:custGeom>
            <a:rect b="b" l="l" r="r" t="t"/>
            <a:pathLst>
              <a:path extrusionOk="0" h="8410" w="49269">
                <a:moveTo>
                  <a:pt x="45689" y="1"/>
                </a:moveTo>
                <a:cubicBezTo>
                  <a:pt x="44557" y="1"/>
                  <a:pt x="43424" y="82"/>
                  <a:pt x="42314" y="228"/>
                </a:cubicBezTo>
                <a:cubicBezTo>
                  <a:pt x="37734" y="839"/>
                  <a:pt x="33360" y="2452"/>
                  <a:pt x="28894" y="3654"/>
                </a:cubicBezTo>
                <a:cubicBezTo>
                  <a:pt x="25918" y="4457"/>
                  <a:pt x="22821" y="5074"/>
                  <a:pt x="19756" y="5074"/>
                </a:cubicBezTo>
                <a:cubicBezTo>
                  <a:pt x="18228" y="5074"/>
                  <a:pt x="16708" y="4920"/>
                  <a:pt x="15215" y="4561"/>
                </a:cubicBezTo>
                <a:cubicBezTo>
                  <a:pt x="12212" y="3842"/>
                  <a:pt x="9468" y="2319"/>
                  <a:pt x="6574" y="1237"/>
                </a:cubicBezTo>
                <a:cubicBezTo>
                  <a:pt x="4737" y="549"/>
                  <a:pt x="2756" y="46"/>
                  <a:pt x="818" y="46"/>
                </a:cubicBezTo>
                <a:cubicBezTo>
                  <a:pt x="544" y="46"/>
                  <a:pt x="272" y="56"/>
                  <a:pt x="0" y="77"/>
                </a:cubicBezTo>
                <a:lnTo>
                  <a:pt x="0" y="8410"/>
                </a:lnTo>
                <a:lnTo>
                  <a:pt x="49269" y="8410"/>
                </a:lnTo>
                <a:lnTo>
                  <a:pt x="49269" y="295"/>
                </a:lnTo>
                <a:cubicBezTo>
                  <a:pt x="48095" y="93"/>
                  <a:pt x="46892" y="1"/>
                  <a:pt x="45689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126822" y="-51155"/>
            <a:ext cx="8890214" cy="2358517"/>
            <a:chOff x="126822" y="-51155"/>
            <a:chExt cx="8890214" cy="2358517"/>
          </a:xfrm>
        </p:grpSpPr>
        <p:sp>
          <p:nvSpPr>
            <p:cNvPr id="474" name="Google Shape;474;p25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8472673" y="1032758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822534" y="1445510"/>
              <a:ext cx="99475" cy="104955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8202528" y="881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8558428" y="21223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185740" y="11884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1408640" y="3261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09073" y="-5115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2964978" y="195678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863301" y="14084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 flipH="1">
              <a:off x="7981573" y="542510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 flipH="1">
              <a:off x="6511669" y="2505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48103" y="12247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 flipH="1">
              <a:off x="318211" y="19363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 flipH="1">
              <a:off x="550986" y="7499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 flipH="1">
              <a:off x="1273344" y="22547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7117213" y="8819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_1_1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"/>
          <p:cNvSpPr/>
          <p:nvPr/>
        </p:nvSpPr>
        <p:spPr>
          <a:xfrm rot="10800000">
            <a:off x="-11942" y="-420524"/>
            <a:ext cx="9167892" cy="1726951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26"/>
          <p:cNvSpPr txBox="1"/>
          <p:nvPr>
            <p:ph idx="1" type="subTitle"/>
          </p:nvPr>
        </p:nvSpPr>
        <p:spPr>
          <a:xfrm>
            <a:off x="2378825" y="1726225"/>
            <a:ext cx="438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7" name="Google Shape;497;p26"/>
          <p:cNvSpPr txBox="1"/>
          <p:nvPr>
            <p:ph idx="2" type="subTitle"/>
          </p:nvPr>
        </p:nvSpPr>
        <p:spPr>
          <a:xfrm>
            <a:off x="2835475" y="2523275"/>
            <a:ext cx="34731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8" name="Google Shape;498;p26"/>
          <p:cNvSpPr txBox="1"/>
          <p:nvPr>
            <p:ph idx="3" type="subTitle"/>
          </p:nvPr>
        </p:nvSpPr>
        <p:spPr>
          <a:xfrm>
            <a:off x="1620512" y="4259600"/>
            <a:ext cx="15129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9" name="Google Shape;499;p26"/>
          <p:cNvSpPr txBox="1"/>
          <p:nvPr>
            <p:ph idx="4" type="subTitle"/>
          </p:nvPr>
        </p:nvSpPr>
        <p:spPr>
          <a:xfrm>
            <a:off x="5142125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00" name="Google Shape;500;p26"/>
          <p:cNvGrpSpPr/>
          <p:nvPr/>
        </p:nvGrpSpPr>
        <p:grpSpPr>
          <a:xfrm flipH="1" rot="10800000">
            <a:off x="126772" y="2138800"/>
            <a:ext cx="8890214" cy="2914717"/>
            <a:chOff x="126822" y="35516"/>
            <a:chExt cx="8890214" cy="2914717"/>
          </a:xfrm>
        </p:grpSpPr>
        <p:sp>
          <p:nvSpPr>
            <p:cNvPr id="501" name="Google Shape;501;p26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8448423" y="1239533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7965678" y="3551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7965678" y="188366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1408640" y="13928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1535065" y="1248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609073" y="17744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39101" y="2787917"/>
              <a:ext cx="153836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 flipH="1">
              <a:off x="7536598" y="2419385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498503" y="18309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 flipH="1">
              <a:off x="990236" y="2227636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 flipH="1">
              <a:off x="876536" y="10690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8166526" y="587617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_1_1_1_1_1_1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idx="1" type="subTitle"/>
          </p:nvPr>
        </p:nvSpPr>
        <p:spPr>
          <a:xfrm>
            <a:off x="1818475" y="2255775"/>
            <a:ext cx="260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0" name="Google Shape;520;p27"/>
          <p:cNvSpPr txBox="1"/>
          <p:nvPr>
            <p:ph idx="2" type="subTitle"/>
          </p:nvPr>
        </p:nvSpPr>
        <p:spPr>
          <a:xfrm>
            <a:off x="2063100" y="2979029"/>
            <a:ext cx="23577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1" name="Google Shape;521;p27"/>
          <p:cNvSpPr txBox="1"/>
          <p:nvPr>
            <p:ph type="title"/>
          </p:nvPr>
        </p:nvSpPr>
        <p:spPr>
          <a:xfrm>
            <a:off x="975600" y="657125"/>
            <a:ext cx="34455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27"/>
          <p:cNvSpPr txBox="1"/>
          <p:nvPr>
            <p:ph idx="3" type="subTitle"/>
          </p:nvPr>
        </p:nvSpPr>
        <p:spPr>
          <a:xfrm>
            <a:off x="2039700" y="3877225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3" name="Google Shape;523;p27"/>
          <p:cNvSpPr/>
          <p:nvPr/>
        </p:nvSpPr>
        <p:spPr>
          <a:xfrm rot="10800000">
            <a:off x="5317278" y="-100096"/>
            <a:ext cx="4009172" cy="3007796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 rot="-10277315">
            <a:off x="8039096" y="1714695"/>
            <a:ext cx="976712" cy="702542"/>
          </a:xfrm>
          <a:custGeom>
            <a:rect b="b" l="l" r="r" t="t"/>
            <a:pathLst>
              <a:path extrusionOk="0" h="6834" w="9501">
                <a:moveTo>
                  <a:pt x="8553" y="1358"/>
                </a:moveTo>
                <a:cubicBezTo>
                  <a:pt x="8564" y="1460"/>
                  <a:pt x="8561" y="1563"/>
                  <a:pt x="8545" y="1664"/>
                </a:cubicBezTo>
                <a:cubicBezTo>
                  <a:pt x="8502" y="1911"/>
                  <a:pt x="8375" y="2135"/>
                  <a:pt x="8188" y="2298"/>
                </a:cubicBezTo>
                <a:cubicBezTo>
                  <a:pt x="8116" y="2370"/>
                  <a:pt x="8019" y="2425"/>
                  <a:pt x="7922" y="2449"/>
                </a:cubicBezTo>
                <a:cubicBezTo>
                  <a:pt x="7908" y="2451"/>
                  <a:pt x="7893" y="2452"/>
                  <a:pt x="7878" y="2452"/>
                </a:cubicBezTo>
                <a:cubicBezTo>
                  <a:pt x="7809" y="2452"/>
                  <a:pt x="7742" y="2430"/>
                  <a:pt x="7687" y="2395"/>
                </a:cubicBezTo>
                <a:cubicBezTo>
                  <a:pt x="7542" y="2304"/>
                  <a:pt x="7475" y="2141"/>
                  <a:pt x="7505" y="1972"/>
                </a:cubicBezTo>
                <a:cubicBezTo>
                  <a:pt x="7536" y="1881"/>
                  <a:pt x="7596" y="1796"/>
                  <a:pt x="7681" y="1742"/>
                </a:cubicBezTo>
                <a:cubicBezTo>
                  <a:pt x="7777" y="1664"/>
                  <a:pt x="7886" y="1597"/>
                  <a:pt x="8001" y="1543"/>
                </a:cubicBezTo>
                <a:cubicBezTo>
                  <a:pt x="8173" y="1454"/>
                  <a:pt x="8360" y="1391"/>
                  <a:pt x="8553" y="1358"/>
                </a:cubicBezTo>
                <a:close/>
                <a:moveTo>
                  <a:pt x="4705" y="1970"/>
                </a:moveTo>
                <a:cubicBezTo>
                  <a:pt x="4865" y="1973"/>
                  <a:pt x="5024" y="1998"/>
                  <a:pt x="5179" y="2050"/>
                </a:cubicBezTo>
                <a:cubicBezTo>
                  <a:pt x="5596" y="2183"/>
                  <a:pt x="5977" y="2522"/>
                  <a:pt x="6049" y="2963"/>
                </a:cubicBezTo>
                <a:cubicBezTo>
                  <a:pt x="6122" y="3410"/>
                  <a:pt x="5832" y="3905"/>
                  <a:pt x="5348" y="3954"/>
                </a:cubicBezTo>
                <a:cubicBezTo>
                  <a:pt x="5324" y="3956"/>
                  <a:pt x="5301" y="3957"/>
                  <a:pt x="5278" y="3957"/>
                </a:cubicBezTo>
                <a:cubicBezTo>
                  <a:pt x="4838" y="3957"/>
                  <a:pt x="4536" y="3533"/>
                  <a:pt x="4484" y="3120"/>
                </a:cubicBezTo>
                <a:cubicBezTo>
                  <a:pt x="4460" y="2824"/>
                  <a:pt x="4502" y="2522"/>
                  <a:pt x="4605" y="2238"/>
                </a:cubicBezTo>
                <a:cubicBezTo>
                  <a:pt x="4636" y="2148"/>
                  <a:pt x="4669" y="2059"/>
                  <a:pt x="4705" y="1970"/>
                </a:cubicBezTo>
                <a:close/>
                <a:moveTo>
                  <a:pt x="2552" y="3268"/>
                </a:moveTo>
                <a:cubicBezTo>
                  <a:pt x="2696" y="3268"/>
                  <a:pt x="2840" y="3286"/>
                  <a:pt x="2980" y="3325"/>
                </a:cubicBezTo>
                <a:cubicBezTo>
                  <a:pt x="3445" y="3464"/>
                  <a:pt x="3826" y="3881"/>
                  <a:pt x="3777" y="4389"/>
                </a:cubicBezTo>
                <a:cubicBezTo>
                  <a:pt x="3759" y="4594"/>
                  <a:pt x="3662" y="4781"/>
                  <a:pt x="3511" y="4920"/>
                </a:cubicBezTo>
                <a:cubicBezTo>
                  <a:pt x="3378" y="5023"/>
                  <a:pt x="3215" y="5077"/>
                  <a:pt x="3052" y="5077"/>
                </a:cubicBezTo>
                <a:cubicBezTo>
                  <a:pt x="3041" y="5078"/>
                  <a:pt x="3031" y="5078"/>
                  <a:pt x="3020" y="5078"/>
                </a:cubicBezTo>
                <a:cubicBezTo>
                  <a:pt x="2670" y="5078"/>
                  <a:pt x="2352" y="4887"/>
                  <a:pt x="2182" y="4582"/>
                </a:cubicBezTo>
                <a:cubicBezTo>
                  <a:pt x="1970" y="4180"/>
                  <a:pt x="2037" y="3680"/>
                  <a:pt x="2250" y="3293"/>
                </a:cubicBezTo>
                <a:lnTo>
                  <a:pt x="2250" y="3293"/>
                </a:lnTo>
                <a:cubicBezTo>
                  <a:pt x="2350" y="3277"/>
                  <a:pt x="2451" y="3268"/>
                  <a:pt x="2552" y="3268"/>
                </a:cubicBezTo>
                <a:close/>
                <a:moveTo>
                  <a:pt x="7027" y="0"/>
                </a:moveTo>
                <a:cubicBezTo>
                  <a:pt x="6955" y="0"/>
                  <a:pt x="6883" y="5"/>
                  <a:pt x="6810" y="14"/>
                </a:cubicBezTo>
                <a:cubicBezTo>
                  <a:pt x="6267" y="86"/>
                  <a:pt x="5759" y="340"/>
                  <a:pt x="5385" y="745"/>
                </a:cubicBezTo>
                <a:cubicBezTo>
                  <a:pt x="5073" y="1082"/>
                  <a:pt x="4824" y="1473"/>
                  <a:pt x="4648" y="1897"/>
                </a:cubicBezTo>
                <a:lnTo>
                  <a:pt x="4648" y="1897"/>
                </a:lnTo>
                <a:cubicBezTo>
                  <a:pt x="4620" y="1897"/>
                  <a:pt x="4591" y="1898"/>
                  <a:pt x="4563" y="1899"/>
                </a:cubicBezTo>
                <a:cubicBezTo>
                  <a:pt x="4255" y="1923"/>
                  <a:pt x="3953" y="1996"/>
                  <a:pt x="3669" y="2111"/>
                </a:cubicBezTo>
                <a:cubicBezTo>
                  <a:pt x="3409" y="2219"/>
                  <a:pt x="3155" y="2346"/>
                  <a:pt x="2913" y="2503"/>
                </a:cubicBezTo>
                <a:cubicBezTo>
                  <a:pt x="2631" y="2693"/>
                  <a:pt x="2374" y="2936"/>
                  <a:pt x="2200" y="3229"/>
                </a:cubicBezTo>
                <a:lnTo>
                  <a:pt x="2200" y="3229"/>
                </a:lnTo>
                <a:cubicBezTo>
                  <a:pt x="1808" y="3301"/>
                  <a:pt x="1442" y="3474"/>
                  <a:pt x="1131" y="3730"/>
                </a:cubicBezTo>
                <a:cubicBezTo>
                  <a:pt x="406" y="4316"/>
                  <a:pt x="1" y="5216"/>
                  <a:pt x="43" y="6153"/>
                </a:cubicBezTo>
                <a:cubicBezTo>
                  <a:pt x="49" y="6370"/>
                  <a:pt x="92" y="6594"/>
                  <a:pt x="164" y="6805"/>
                </a:cubicBezTo>
                <a:cubicBezTo>
                  <a:pt x="169" y="6825"/>
                  <a:pt x="185" y="6834"/>
                  <a:pt x="201" y="6834"/>
                </a:cubicBezTo>
                <a:cubicBezTo>
                  <a:pt x="224" y="6834"/>
                  <a:pt x="247" y="6816"/>
                  <a:pt x="237" y="6787"/>
                </a:cubicBezTo>
                <a:lnTo>
                  <a:pt x="230" y="6787"/>
                </a:lnTo>
                <a:cubicBezTo>
                  <a:pt x="98" y="6376"/>
                  <a:pt x="73" y="5941"/>
                  <a:pt x="152" y="5518"/>
                </a:cubicBezTo>
                <a:cubicBezTo>
                  <a:pt x="230" y="5089"/>
                  <a:pt x="400" y="4685"/>
                  <a:pt x="653" y="4334"/>
                </a:cubicBezTo>
                <a:cubicBezTo>
                  <a:pt x="901" y="3978"/>
                  <a:pt x="1233" y="3694"/>
                  <a:pt x="1620" y="3500"/>
                </a:cubicBezTo>
                <a:cubicBezTo>
                  <a:pt x="1787" y="3417"/>
                  <a:pt x="1968" y="3351"/>
                  <a:pt x="2154" y="3312"/>
                </a:cubicBezTo>
                <a:lnTo>
                  <a:pt x="2154" y="3312"/>
                </a:lnTo>
                <a:cubicBezTo>
                  <a:pt x="2079" y="3454"/>
                  <a:pt x="2024" y="3608"/>
                  <a:pt x="1995" y="3772"/>
                </a:cubicBezTo>
                <a:cubicBezTo>
                  <a:pt x="1922" y="4225"/>
                  <a:pt x="2049" y="4739"/>
                  <a:pt x="2460" y="4993"/>
                </a:cubicBezTo>
                <a:cubicBezTo>
                  <a:pt x="2627" y="5097"/>
                  <a:pt x="2830" y="5158"/>
                  <a:pt x="3030" y="5158"/>
                </a:cubicBezTo>
                <a:cubicBezTo>
                  <a:pt x="3191" y="5158"/>
                  <a:pt x="3350" y="5118"/>
                  <a:pt x="3487" y="5029"/>
                </a:cubicBezTo>
                <a:cubicBezTo>
                  <a:pt x="3886" y="4763"/>
                  <a:pt x="3940" y="4201"/>
                  <a:pt x="3723" y="3808"/>
                </a:cubicBezTo>
                <a:cubicBezTo>
                  <a:pt x="3487" y="3387"/>
                  <a:pt x="3009" y="3195"/>
                  <a:pt x="2545" y="3195"/>
                </a:cubicBezTo>
                <a:cubicBezTo>
                  <a:pt x="2510" y="3195"/>
                  <a:pt x="2476" y="3196"/>
                  <a:pt x="2442" y="3198"/>
                </a:cubicBezTo>
                <a:cubicBezTo>
                  <a:pt x="2393" y="3202"/>
                  <a:pt x="2345" y="3207"/>
                  <a:pt x="2297" y="3214"/>
                </a:cubicBezTo>
                <a:lnTo>
                  <a:pt x="2297" y="3214"/>
                </a:lnTo>
                <a:cubicBezTo>
                  <a:pt x="2307" y="3198"/>
                  <a:pt x="2317" y="3183"/>
                  <a:pt x="2327" y="3168"/>
                </a:cubicBezTo>
                <a:cubicBezTo>
                  <a:pt x="2623" y="2739"/>
                  <a:pt x="3076" y="2455"/>
                  <a:pt x="3542" y="2250"/>
                </a:cubicBezTo>
                <a:cubicBezTo>
                  <a:pt x="3877" y="2098"/>
                  <a:pt x="4250" y="1980"/>
                  <a:pt x="4619" y="1971"/>
                </a:cubicBezTo>
                <a:lnTo>
                  <a:pt x="4619" y="1971"/>
                </a:lnTo>
                <a:cubicBezTo>
                  <a:pt x="4595" y="2033"/>
                  <a:pt x="4572" y="2096"/>
                  <a:pt x="4551" y="2159"/>
                </a:cubicBezTo>
                <a:cubicBezTo>
                  <a:pt x="4369" y="2679"/>
                  <a:pt x="4285" y="3301"/>
                  <a:pt x="4678" y="3748"/>
                </a:cubicBezTo>
                <a:cubicBezTo>
                  <a:pt x="4823" y="3923"/>
                  <a:pt x="5040" y="4026"/>
                  <a:pt x="5270" y="4032"/>
                </a:cubicBezTo>
                <a:cubicBezTo>
                  <a:pt x="5276" y="4032"/>
                  <a:pt x="5283" y="4032"/>
                  <a:pt x="5290" y="4032"/>
                </a:cubicBezTo>
                <a:cubicBezTo>
                  <a:pt x="5524" y="4032"/>
                  <a:pt x="5740" y="3930"/>
                  <a:pt x="5898" y="3754"/>
                </a:cubicBezTo>
                <a:cubicBezTo>
                  <a:pt x="6224" y="3392"/>
                  <a:pt x="6200" y="2842"/>
                  <a:pt x="5904" y="2467"/>
                </a:cubicBezTo>
                <a:cubicBezTo>
                  <a:pt x="5625" y="2102"/>
                  <a:pt x="5185" y="1919"/>
                  <a:pt x="4734" y="1899"/>
                </a:cubicBezTo>
                <a:lnTo>
                  <a:pt x="4734" y="1899"/>
                </a:lnTo>
                <a:cubicBezTo>
                  <a:pt x="4789" y="1768"/>
                  <a:pt x="4851" y="1639"/>
                  <a:pt x="4919" y="1512"/>
                </a:cubicBezTo>
                <a:cubicBezTo>
                  <a:pt x="5167" y="1059"/>
                  <a:pt x="5505" y="648"/>
                  <a:pt x="5946" y="389"/>
                </a:cubicBezTo>
                <a:cubicBezTo>
                  <a:pt x="6276" y="193"/>
                  <a:pt x="6654" y="76"/>
                  <a:pt x="7031" y="76"/>
                </a:cubicBezTo>
                <a:cubicBezTo>
                  <a:pt x="7166" y="76"/>
                  <a:pt x="7300" y="91"/>
                  <a:pt x="7433" y="123"/>
                </a:cubicBezTo>
                <a:cubicBezTo>
                  <a:pt x="7892" y="238"/>
                  <a:pt x="8267" y="564"/>
                  <a:pt x="8454" y="993"/>
                </a:cubicBezTo>
                <a:cubicBezTo>
                  <a:pt x="8496" y="1085"/>
                  <a:pt x="8526" y="1183"/>
                  <a:pt x="8543" y="1281"/>
                </a:cubicBezTo>
                <a:lnTo>
                  <a:pt x="8543" y="1281"/>
                </a:lnTo>
                <a:cubicBezTo>
                  <a:pt x="8325" y="1317"/>
                  <a:pt x="8113" y="1390"/>
                  <a:pt x="7916" y="1500"/>
                </a:cubicBezTo>
                <a:cubicBezTo>
                  <a:pt x="7795" y="1561"/>
                  <a:pt x="7687" y="1639"/>
                  <a:pt x="7584" y="1724"/>
                </a:cubicBezTo>
                <a:cubicBezTo>
                  <a:pt x="7505" y="1784"/>
                  <a:pt x="7451" y="1869"/>
                  <a:pt x="7433" y="1966"/>
                </a:cubicBezTo>
                <a:cubicBezTo>
                  <a:pt x="7397" y="2141"/>
                  <a:pt x="7463" y="2322"/>
                  <a:pt x="7608" y="2431"/>
                </a:cubicBezTo>
                <a:cubicBezTo>
                  <a:pt x="7693" y="2498"/>
                  <a:pt x="7780" y="2527"/>
                  <a:pt x="7866" y="2527"/>
                </a:cubicBezTo>
                <a:cubicBezTo>
                  <a:pt x="8188" y="2527"/>
                  <a:pt x="8490" y="2120"/>
                  <a:pt x="8581" y="1839"/>
                </a:cubicBezTo>
                <a:cubicBezTo>
                  <a:pt x="8633" y="1678"/>
                  <a:pt x="8645" y="1511"/>
                  <a:pt x="8626" y="1347"/>
                </a:cubicBezTo>
                <a:lnTo>
                  <a:pt x="8626" y="1347"/>
                </a:lnTo>
                <a:cubicBezTo>
                  <a:pt x="8659" y="1343"/>
                  <a:pt x="8693" y="1340"/>
                  <a:pt x="8726" y="1337"/>
                </a:cubicBezTo>
                <a:cubicBezTo>
                  <a:pt x="8776" y="1332"/>
                  <a:pt x="8826" y="1330"/>
                  <a:pt x="8875" y="1330"/>
                </a:cubicBezTo>
                <a:cubicBezTo>
                  <a:pt x="9067" y="1330"/>
                  <a:pt x="9257" y="1366"/>
                  <a:pt x="9439" y="1428"/>
                </a:cubicBezTo>
                <a:cubicBezTo>
                  <a:pt x="9444" y="1430"/>
                  <a:pt x="9449" y="1431"/>
                  <a:pt x="9454" y="1431"/>
                </a:cubicBezTo>
                <a:cubicBezTo>
                  <a:pt x="9490" y="1431"/>
                  <a:pt x="9501" y="1371"/>
                  <a:pt x="9463" y="1355"/>
                </a:cubicBezTo>
                <a:cubicBezTo>
                  <a:pt x="9263" y="1290"/>
                  <a:pt x="9056" y="1257"/>
                  <a:pt x="8850" y="1257"/>
                </a:cubicBezTo>
                <a:cubicBezTo>
                  <a:pt x="8772" y="1257"/>
                  <a:pt x="8693" y="1261"/>
                  <a:pt x="8615" y="1271"/>
                </a:cubicBezTo>
                <a:lnTo>
                  <a:pt x="8615" y="1271"/>
                </a:lnTo>
                <a:cubicBezTo>
                  <a:pt x="8565" y="984"/>
                  <a:pt x="8419" y="712"/>
                  <a:pt x="8218" y="503"/>
                </a:cubicBezTo>
                <a:cubicBezTo>
                  <a:pt x="7906" y="176"/>
                  <a:pt x="7473" y="0"/>
                  <a:pt x="702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 flipH="1" rot="10800000">
            <a:off x="7493578" y="91884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 flipH="1" rot="10800000">
            <a:off x="8220372" y="3988712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"/>
          <p:cNvSpPr/>
          <p:nvPr/>
        </p:nvSpPr>
        <p:spPr>
          <a:xfrm flipH="1" rot="10800000">
            <a:off x="5098211" y="242398"/>
            <a:ext cx="99475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7"/>
          <p:cNvSpPr/>
          <p:nvPr/>
        </p:nvSpPr>
        <p:spPr>
          <a:xfrm flipH="1" rot="10800000">
            <a:off x="6463778" y="40075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 flipH="1" rot="10800000">
            <a:off x="7888523" y="3372196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7"/>
          <p:cNvSpPr/>
          <p:nvPr/>
        </p:nvSpPr>
        <p:spPr>
          <a:xfrm flipH="1" rot="10800000">
            <a:off x="5903724" y="879247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/>
          <p:nvPr/>
        </p:nvSpPr>
        <p:spPr>
          <a:xfrm flipH="1" rot="10800000">
            <a:off x="8625615" y="348787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7"/>
          <p:cNvSpPr/>
          <p:nvPr/>
        </p:nvSpPr>
        <p:spPr>
          <a:xfrm flipH="1" rot="10800000">
            <a:off x="8422940" y="2843784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"/>
          <p:cNvSpPr/>
          <p:nvPr/>
        </p:nvSpPr>
        <p:spPr>
          <a:xfrm flipH="1" rot="10800000">
            <a:off x="8269126" y="608626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7"/>
          <p:cNvSpPr/>
          <p:nvPr/>
        </p:nvSpPr>
        <p:spPr>
          <a:xfrm flipH="1" rot="10800000">
            <a:off x="232626" y="2149351"/>
            <a:ext cx="153836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7"/>
          <p:cNvSpPr/>
          <p:nvPr/>
        </p:nvSpPr>
        <p:spPr>
          <a:xfrm flipH="1" rot="10800000">
            <a:off x="694815" y="189269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7"/>
          <p:cNvSpPr/>
          <p:nvPr/>
        </p:nvSpPr>
        <p:spPr>
          <a:xfrm flipH="1" rot="10800000">
            <a:off x="850328" y="2791109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7"/>
          <p:cNvSpPr/>
          <p:nvPr/>
        </p:nvSpPr>
        <p:spPr>
          <a:xfrm flipH="1" rot="10800000">
            <a:off x="310449" y="1135022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"/>
          <p:cNvSpPr/>
          <p:nvPr/>
        </p:nvSpPr>
        <p:spPr>
          <a:xfrm flipH="1" rot="10800000">
            <a:off x="337636" y="3096223"/>
            <a:ext cx="99474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3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 flipH="1" rot="4448121">
            <a:off x="560969" y="-2732622"/>
            <a:ext cx="8931474" cy="8373551"/>
          </a:xfrm>
          <a:custGeom>
            <a:rect b="b" l="l" r="r" t="t"/>
            <a:pathLst>
              <a:path extrusionOk="0" h="10656" w="11366">
                <a:moveTo>
                  <a:pt x="7425" y="0"/>
                </a:moveTo>
                <a:cubicBezTo>
                  <a:pt x="6333" y="0"/>
                  <a:pt x="5674" y="1324"/>
                  <a:pt x="4689" y="2084"/>
                </a:cubicBezTo>
                <a:cubicBezTo>
                  <a:pt x="3741" y="2815"/>
                  <a:pt x="2768" y="2259"/>
                  <a:pt x="1837" y="2743"/>
                </a:cubicBezTo>
                <a:cubicBezTo>
                  <a:pt x="0" y="3709"/>
                  <a:pt x="1982" y="5111"/>
                  <a:pt x="2429" y="6090"/>
                </a:cubicBezTo>
                <a:cubicBezTo>
                  <a:pt x="2931" y="7178"/>
                  <a:pt x="1904" y="8477"/>
                  <a:pt x="2272" y="9619"/>
                </a:cubicBezTo>
                <a:cubicBezTo>
                  <a:pt x="2441" y="10132"/>
                  <a:pt x="2876" y="10519"/>
                  <a:pt x="3408" y="10634"/>
                </a:cubicBezTo>
                <a:cubicBezTo>
                  <a:pt x="3494" y="10648"/>
                  <a:pt x="3580" y="10655"/>
                  <a:pt x="3665" y="10655"/>
                </a:cubicBezTo>
                <a:cubicBezTo>
                  <a:pt x="4114" y="10655"/>
                  <a:pt x="4544" y="10458"/>
                  <a:pt x="4828" y="10102"/>
                </a:cubicBezTo>
                <a:cubicBezTo>
                  <a:pt x="5021" y="9866"/>
                  <a:pt x="5154" y="9558"/>
                  <a:pt x="5426" y="9431"/>
                </a:cubicBezTo>
                <a:cubicBezTo>
                  <a:pt x="5513" y="9392"/>
                  <a:pt x="5602" y="9376"/>
                  <a:pt x="5691" y="9376"/>
                </a:cubicBezTo>
                <a:cubicBezTo>
                  <a:pt x="6030" y="9376"/>
                  <a:pt x="6381" y="9617"/>
                  <a:pt x="6701" y="9794"/>
                </a:cubicBezTo>
                <a:cubicBezTo>
                  <a:pt x="7103" y="10018"/>
                  <a:pt x="7555" y="10124"/>
                  <a:pt x="8011" y="10124"/>
                </a:cubicBezTo>
                <a:cubicBezTo>
                  <a:pt x="9074" y="10124"/>
                  <a:pt x="10154" y="9550"/>
                  <a:pt x="10653" y="8585"/>
                </a:cubicBezTo>
                <a:cubicBezTo>
                  <a:pt x="11366" y="7214"/>
                  <a:pt x="10762" y="5304"/>
                  <a:pt x="9396" y="4604"/>
                </a:cubicBezTo>
                <a:lnTo>
                  <a:pt x="9396" y="4604"/>
                </a:lnTo>
                <a:cubicBezTo>
                  <a:pt x="9405" y="4608"/>
                  <a:pt x="9415" y="4611"/>
                  <a:pt x="9424" y="4611"/>
                </a:cubicBezTo>
                <a:cubicBezTo>
                  <a:pt x="9690" y="4611"/>
                  <a:pt x="9836" y="2622"/>
                  <a:pt x="9807" y="2447"/>
                </a:cubicBezTo>
                <a:cubicBezTo>
                  <a:pt x="9692" y="1643"/>
                  <a:pt x="9257" y="918"/>
                  <a:pt x="8599" y="447"/>
                </a:cubicBezTo>
                <a:cubicBezTo>
                  <a:pt x="8149" y="130"/>
                  <a:pt x="7766" y="0"/>
                  <a:pt x="7425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8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2" name="Google Shape;542;p28"/>
          <p:cNvSpPr txBox="1"/>
          <p:nvPr>
            <p:ph idx="1" type="subTitle"/>
          </p:nvPr>
        </p:nvSpPr>
        <p:spPr>
          <a:xfrm>
            <a:off x="1710750" y="1471985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3" name="Google Shape;543;p28"/>
          <p:cNvSpPr txBox="1"/>
          <p:nvPr>
            <p:ph idx="2" type="subTitle"/>
          </p:nvPr>
        </p:nvSpPr>
        <p:spPr>
          <a:xfrm>
            <a:off x="2666700" y="2002460"/>
            <a:ext cx="38106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4" name="Google Shape;544;p28"/>
          <p:cNvSpPr/>
          <p:nvPr/>
        </p:nvSpPr>
        <p:spPr>
          <a:xfrm>
            <a:off x="2430472" y="438488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8"/>
          <p:cNvSpPr/>
          <p:nvPr/>
        </p:nvSpPr>
        <p:spPr>
          <a:xfrm>
            <a:off x="7121084" y="34992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8"/>
          <p:cNvSpPr/>
          <p:nvPr/>
        </p:nvSpPr>
        <p:spPr>
          <a:xfrm>
            <a:off x="6351553" y="45252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8"/>
          <p:cNvSpPr/>
          <p:nvPr/>
        </p:nvSpPr>
        <p:spPr>
          <a:xfrm>
            <a:off x="6601253" y="31558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8"/>
          <p:cNvSpPr/>
          <p:nvPr/>
        </p:nvSpPr>
        <p:spPr>
          <a:xfrm>
            <a:off x="3080990" y="44177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1453665" y="23087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2318773" y="29638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8"/>
          <p:cNvSpPr/>
          <p:nvPr/>
        </p:nvSpPr>
        <p:spPr>
          <a:xfrm>
            <a:off x="1337953" y="31032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8"/>
          <p:cNvSpPr/>
          <p:nvPr/>
        </p:nvSpPr>
        <p:spPr>
          <a:xfrm>
            <a:off x="2770226" y="34992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8"/>
          <p:cNvSpPr/>
          <p:nvPr/>
        </p:nvSpPr>
        <p:spPr>
          <a:xfrm flipH="1">
            <a:off x="5833036" y="315588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8"/>
          <p:cNvSpPr/>
          <p:nvPr/>
        </p:nvSpPr>
        <p:spPr>
          <a:xfrm flipH="1">
            <a:off x="5862932" y="36885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"/>
          <p:cNvSpPr/>
          <p:nvPr/>
        </p:nvSpPr>
        <p:spPr>
          <a:xfrm flipH="1">
            <a:off x="6518394" y="36992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/>
          <p:nvPr/>
        </p:nvSpPr>
        <p:spPr>
          <a:xfrm>
            <a:off x="1873428" y="355404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8"/>
          <p:cNvSpPr/>
          <p:nvPr/>
        </p:nvSpPr>
        <p:spPr>
          <a:xfrm flipH="1">
            <a:off x="2968736" y="478823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8"/>
          <p:cNvSpPr/>
          <p:nvPr/>
        </p:nvSpPr>
        <p:spPr>
          <a:xfrm flipH="1">
            <a:off x="2595211" y="3985673"/>
            <a:ext cx="99474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8"/>
          <p:cNvSpPr/>
          <p:nvPr/>
        </p:nvSpPr>
        <p:spPr>
          <a:xfrm flipH="1">
            <a:off x="2404532" y="34840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8"/>
          <p:cNvSpPr/>
          <p:nvPr/>
        </p:nvSpPr>
        <p:spPr>
          <a:xfrm>
            <a:off x="6838138" y="4362954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6092523" y="3932308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8"/>
          <p:cNvSpPr/>
          <p:nvPr/>
        </p:nvSpPr>
        <p:spPr>
          <a:xfrm flipH="1">
            <a:off x="5839436" y="4759698"/>
            <a:ext cx="99475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1873422" y="287398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8"/>
          <p:cNvSpPr/>
          <p:nvPr/>
        </p:nvSpPr>
        <p:spPr>
          <a:xfrm flipH="1">
            <a:off x="7459086" y="3070323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8"/>
          <p:cNvSpPr/>
          <p:nvPr/>
        </p:nvSpPr>
        <p:spPr>
          <a:xfrm flipH="1">
            <a:off x="1925911" y="3932298"/>
            <a:ext cx="99474" cy="8527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2025378" y="44704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7291697" y="25903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7220553" y="40019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664910" y="315588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8"/>
          <p:cNvSpPr/>
          <p:nvPr/>
        </p:nvSpPr>
        <p:spPr>
          <a:xfrm flipH="1">
            <a:off x="1337961" y="3655623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3_1_1_1_1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/>
          <p:nvPr/>
        </p:nvSpPr>
        <p:spPr>
          <a:xfrm>
            <a:off x="-39150" y="2681294"/>
            <a:ext cx="9277820" cy="2961911"/>
          </a:xfrm>
          <a:custGeom>
            <a:rect b="b" l="l" r="r" t="t"/>
            <a:pathLst>
              <a:path extrusionOk="0" h="10430" w="12013">
                <a:moveTo>
                  <a:pt x="1" y="1"/>
                </a:moveTo>
                <a:lnTo>
                  <a:pt x="1" y="9668"/>
                </a:lnTo>
                <a:lnTo>
                  <a:pt x="1" y="9734"/>
                </a:lnTo>
                <a:cubicBezTo>
                  <a:pt x="37" y="10127"/>
                  <a:pt x="363" y="10423"/>
                  <a:pt x="756" y="10429"/>
                </a:cubicBezTo>
                <a:lnTo>
                  <a:pt x="11258" y="10429"/>
                </a:lnTo>
                <a:cubicBezTo>
                  <a:pt x="11674" y="10423"/>
                  <a:pt x="12013" y="10085"/>
                  <a:pt x="12013" y="9668"/>
                </a:cubicBezTo>
                <a:lnTo>
                  <a:pt x="12013" y="2321"/>
                </a:lnTo>
                <a:cubicBezTo>
                  <a:pt x="11596" y="2726"/>
                  <a:pt x="11239" y="3185"/>
                  <a:pt x="10961" y="3692"/>
                </a:cubicBezTo>
                <a:cubicBezTo>
                  <a:pt x="10895" y="3807"/>
                  <a:pt x="10835" y="3928"/>
                  <a:pt x="10774" y="4055"/>
                </a:cubicBezTo>
                <a:cubicBezTo>
                  <a:pt x="10744" y="4115"/>
                  <a:pt x="10714" y="4176"/>
                  <a:pt x="10690" y="4236"/>
                </a:cubicBezTo>
                <a:cubicBezTo>
                  <a:pt x="10635" y="4363"/>
                  <a:pt x="10587" y="4490"/>
                  <a:pt x="10539" y="4623"/>
                </a:cubicBezTo>
                <a:lnTo>
                  <a:pt x="10526" y="4665"/>
                </a:lnTo>
                <a:cubicBezTo>
                  <a:pt x="10520" y="4653"/>
                  <a:pt x="10514" y="4641"/>
                  <a:pt x="10508" y="4629"/>
                </a:cubicBezTo>
                <a:cubicBezTo>
                  <a:pt x="10472" y="4526"/>
                  <a:pt x="10424" y="4423"/>
                  <a:pt x="10375" y="4327"/>
                </a:cubicBezTo>
                <a:cubicBezTo>
                  <a:pt x="10351" y="4284"/>
                  <a:pt x="10321" y="4236"/>
                  <a:pt x="10297" y="4188"/>
                </a:cubicBezTo>
                <a:cubicBezTo>
                  <a:pt x="10236" y="4097"/>
                  <a:pt x="10176" y="4006"/>
                  <a:pt x="10110" y="3922"/>
                </a:cubicBezTo>
                <a:cubicBezTo>
                  <a:pt x="9801" y="3547"/>
                  <a:pt x="9421" y="3239"/>
                  <a:pt x="8992" y="3028"/>
                </a:cubicBezTo>
                <a:cubicBezTo>
                  <a:pt x="8303" y="2689"/>
                  <a:pt x="7523" y="2568"/>
                  <a:pt x="6756" y="2568"/>
                </a:cubicBezTo>
                <a:cubicBezTo>
                  <a:pt x="6623" y="2568"/>
                  <a:pt x="6484" y="2574"/>
                  <a:pt x="6345" y="2593"/>
                </a:cubicBezTo>
                <a:cubicBezTo>
                  <a:pt x="6146" y="2617"/>
                  <a:pt x="5946" y="2653"/>
                  <a:pt x="5747" y="2701"/>
                </a:cubicBezTo>
                <a:cubicBezTo>
                  <a:pt x="5602" y="2732"/>
                  <a:pt x="5457" y="2774"/>
                  <a:pt x="5312" y="2816"/>
                </a:cubicBezTo>
                <a:cubicBezTo>
                  <a:pt x="5082" y="2877"/>
                  <a:pt x="4853" y="2955"/>
                  <a:pt x="4635" y="3028"/>
                </a:cubicBezTo>
                <a:cubicBezTo>
                  <a:pt x="4466" y="3088"/>
                  <a:pt x="4309" y="3142"/>
                  <a:pt x="4158" y="3197"/>
                </a:cubicBezTo>
                <a:lnTo>
                  <a:pt x="4140" y="3203"/>
                </a:lnTo>
                <a:cubicBezTo>
                  <a:pt x="4073" y="3028"/>
                  <a:pt x="3995" y="2865"/>
                  <a:pt x="3910" y="2701"/>
                </a:cubicBezTo>
                <a:cubicBezTo>
                  <a:pt x="3203" y="1378"/>
                  <a:pt x="1959" y="423"/>
                  <a:pt x="496" y="85"/>
                </a:cubicBezTo>
                <a:cubicBezTo>
                  <a:pt x="333" y="49"/>
                  <a:pt x="170" y="19"/>
                  <a:pt x="1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9"/>
          <p:cNvSpPr txBox="1"/>
          <p:nvPr>
            <p:ph type="title"/>
          </p:nvPr>
        </p:nvSpPr>
        <p:spPr>
          <a:xfrm>
            <a:off x="2462550" y="528375"/>
            <a:ext cx="421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74" name="Google Shape;574;p29"/>
          <p:cNvSpPr txBox="1"/>
          <p:nvPr>
            <p:ph idx="1" type="subTitle"/>
          </p:nvPr>
        </p:nvSpPr>
        <p:spPr>
          <a:xfrm>
            <a:off x="1710800" y="1793588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5" name="Google Shape;575;p29"/>
          <p:cNvSpPr txBox="1"/>
          <p:nvPr>
            <p:ph idx="2" type="subTitle"/>
          </p:nvPr>
        </p:nvSpPr>
        <p:spPr>
          <a:xfrm>
            <a:off x="2933750" y="2390275"/>
            <a:ext cx="32766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6" name="Google Shape;576;p29"/>
          <p:cNvSpPr txBox="1"/>
          <p:nvPr>
            <p:ph idx="3" type="subTitle"/>
          </p:nvPr>
        </p:nvSpPr>
        <p:spPr>
          <a:xfrm>
            <a:off x="1710800" y="3107650"/>
            <a:ext cx="5722500" cy="6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7" name="Google Shape;577;p29"/>
          <p:cNvSpPr txBox="1"/>
          <p:nvPr>
            <p:ph idx="4" type="subTitle"/>
          </p:nvPr>
        </p:nvSpPr>
        <p:spPr>
          <a:xfrm>
            <a:off x="721050" y="4261104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8" name="Google Shape;578;p29"/>
          <p:cNvSpPr txBox="1"/>
          <p:nvPr>
            <p:ph idx="5" type="subTitle"/>
          </p:nvPr>
        </p:nvSpPr>
        <p:spPr>
          <a:xfrm>
            <a:off x="3381525" y="4261104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9" name="Google Shape;579;p29"/>
          <p:cNvSpPr txBox="1"/>
          <p:nvPr>
            <p:ph idx="6" type="subTitle"/>
          </p:nvPr>
        </p:nvSpPr>
        <p:spPr>
          <a:xfrm>
            <a:off x="6041850" y="4261104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80" name="Google Shape;580;p29"/>
          <p:cNvGrpSpPr/>
          <p:nvPr/>
        </p:nvGrpSpPr>
        <p:grpSpPr>
          <a:xfrm>
            <a:off x="126822" y="-51155"/>
            <a:ext cx="8890214" cy="2040154"/>
            <a:chOff x="126822" y="-51155"/>
            <a:chExt cx="8890214" cy="2040154"/>
          </a:xfrm>
        </p:grpSpPr>
        <p:sp>
          <p:nvSpPr>
            <p:cNvPr id="581" name="Google Shape;581;p29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8472673" y="1032758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8202528" y="881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1185740" y="11884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1408640" y="3261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609073" y="-5115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1863301" y="14084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 flipH="1">
              <a:off x="7981573" y="542510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348103" y="12247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 flipH="1">
              <a:off x="550986" y="7499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7117213" y="8819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9"/>
          <p:cNvSpPr/>
          <p:nvPr/>
        </p:nvSpPr>
        <p:spPr>
          <a:xfrm>
            <a:off x="7192950" y="1302875"/>
            <a:ext cx="146100" cy="319025"/>
          </a:xfrm>
          <a:custGeom>
            <a:rect b="b" l="l" r="r" t="t"/>
            <a:pathLst>
              <a:path extrusionOk="0" h="12761" w="5844">
                <a:moveTo>
                  <a:pt x="3376" y="855"/>
                </a:moveTo>
                <a:cubicBezTo>
                  <a:pt x="3614" y="1114"/>
                  <a:pt x="3852" y="1352"/>
                  <a:pt x="4090" y="1612"/>
                </a:cubicBezTo>
                <a:cubicBezTo>
                  <a:pt x="4588" y="2196"/>
                  <a:pt x="4740" y="2542"/>
                  <a:pt x="4220" y="3148"/>
                </a:cubicBezTo>
                <a:cubicBezTo>
                  <a:pt x="3636" y="3776"/>
                  <a:pt x="2879" y="4187"/>
                  <a:pt x="2056" y="4360"/>
                </a:cubicBezTo>
                <a:cubicBezTo>
                  <a:pt x="1580" y="3841"/>
                  <a:pt x="1104" y="3343"/>
                  <a:pt x="628" y="2867"/>
                </a:cubicBezTo>
                <a:cubicBezTo>
                  <a:pt x="1689" y="2629"/>
                  <a:pt x="2944" y="1850"/>
                  <a:pt x="3376" y="855"/>
                </a:cubicBezTo>
                <a:close/>
                <a:moveTo>
                  <a:pt x="3835" y="9800"/>
                </a:moveTo>
                <a:cubicBezTo>
                  <a:pt x="4261" y="9800"/>
                  <a:pt x="4690" y="9959"/>
                  <a:pt x="5129" y="10073"/>
                </a:cubicBezTo>
                <a:cubicBezTo>
                  <a:pt x="5043" y="10484"/>
                  <a:pt x="4848" y="10852"/>
                  <a:pt x="4545" y="11155"/>
                </a:cubicBezTo>
                <a:cubicBezTo>
                  <a:pt x="4232" y="11499"/>
                  <a:pt x="3727" y="11945"/>
                  <a:pt x="3242" y="11945"/>
                </a:cubicBezTo>
                <a:cubicBezTo>
                  <a:pt x="3056" y="11945"/>
                  <a:pt x="2873" y="11879"/>
                  <a:pt x="2706" y="11717"/>
                </a:cubicBezTo>
                <a:cubicBezTo>
                  <a:pt x="2100" y="11111"/>
                  <a:pt x="2532" y="10311"/>
                  <a:pt x="3160" y="9964"/>
                </a:cubicBezTo>
                <a:cubicBezTo>
                  <a:pt x="3385" y="9845"/>
                  <a:pt x="3609" y="9800"/>
                  <a:pt x="3835" y="9800"/>
                </a:cubicBezTo>
                <a:close/>
                <a:moveTo>
                  <a:pt x="3425" y="0"/>
                </a:moveTo>
                <a:cubicBezTo>
                  <a:pt x="3362" y="0"/>
                  <a:pt x="3301" y="18"/>
                  <a:pt x="3247" y="54"/>
                </a:cubicBezTo>
                <a:cubicBezTo>
                  <a:pt x="3221" y="49"/>
                  <a:pt x="3194" y="46"/>
                  <a:pt x="3167" y="46"/>
                </a:cubicBezTo>
                <a:cubicBezTo>
                  <a:pt x="3079" y="46"/>
                  <a:pt x="2988" y="74"/>
                  <a:pt x="2922" y="140"/>
                </a:cubicBezTo>
                <a:cubicBezTo>
                  <a:pt x="2511" y="573"/>
                  <a:pt x="2273" y="1114"/>
                  <a:pt x="1840" y="1504"/>
                </a:cubicBezTo>
                <a:cubicBezTo>
                  <a:pt x="1364" y="1915"/>
                  <a:pt x="801" y="2218"/>
                  <a:pt x="217" y="2434"/>
                </a:cubicBezTo>
                <a:cubicBezTo>
                  <a:pt x="66" y="2521"/>
                  <a:pt x="1" y="2715"/>
                  <a:pt x="109" y="2845"/>
                </a:cubicBezTo>
                <a:cubicBezTo>
                  <a:pt x="109" y="2910"/>
                  <a:pt x="109" y="2975"/>
                  <a:pt x="152" y="3018"/>
                </a:cubicBezTo>
                <a:cubicBezTo>
                  <a:pt x="1039" y="4230"/>
                  <a:pt x="1948" y="5399"/>
                  <a:pt x="2835" y="6589"/>
                </a:cubicBezTo>
                <a:cubicBezTo>
                  <a:pt x="3420" y="7411"/>
                  <a:pt x="3982" y="8298"/>
                  <a:pt x="4610" y="9121"/>
                </a:cubicBezTo>
                <a:cubicBezTo>
                  <a:pt x="4403" y="9067"/>
                  <a:pt x="4192" y="9042"/>
                  <a:pt x="3983" y="9042"/>
                </a:cubicBezTo>
                <a:cubicBezTo>
                  <a:pt x="3427" y="9042"/>
                  <a:pt x="2880" y="9223"/>
                  <a:pt x="2424" y="9553"/>
                </a:cubicBezTo>
                <a:cubicBezTo>
                  <a:pt x="1580" y="10224"/>
                  <a:pt x="1364" y="11414"/>
                  <a:pt x="2100" y="12237"/>
                </a:cubicBezTo>
                <a:cubicBezTo>
                  <a:pt x="2442" y="12605"/>
                  <a:pt x="2840" y="12761"/>
                  <a:pt x="3244" y="12761"/>
                </a:cubicBezTo>
                <a:cubicBezTo>
                  <a:pt x="4500" y="12761"/>
                  <a:pt x="5807" y="11253"/>
                  <a:pt x="5627" y="9943"/>
                </a:cubicBezTo>
                <a:cubicBezTo>
                  <a:pt x="5778" y="9835"/>
                  <a:pt x="5843" y="9640"/>
                  <a:pt x="5757" y="9445"/>
                </a:cubicBezTo>
                <a:cubicBezTo>
                  <a:pt x="4956" y="7844"/>
                  <a:pt x="3766" y="6307"/>
                  <a:pt x="2489" y="4879"/>
                </a:cubicBezTo>
                <a:cubicBezTo>
                  <a:pt x="3549" y="4728"/>
                  <a:pt x="4502" y="4144"/>
                  <a:pt x="5129" y="3278"/>
                </a:cubicBezTo>
                <a:cubicBezTo>
                  <a:pt x="5389" y="2867"/>
                  <a:pt x="5627" y="2413"/>
                  <a:pt x="5389" y="1936"/>
                </a:cubicBezTo>
                <a:cubicBezTo>
                  <a:pt x="5043" y="1244"/>
                  <a:pt x="4220" y="595"/>
                  <a:pt x="3679" y="97"/>
                </a:cubicBezTo>
                <a:cubicBezTo>
                  <a:pt x="3604" y="34"/>
                  <a:pt x="3513" y="0"/>
                  <a:pt x="34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9"/>
          <p:cNvSpPr/>
          <p:nvPr/>
        </p:nvSpPr>
        <p:spPr>
          <a:xfrm rot="3938655">
            <a:off x="1358580" y="2486066"/>
            <a:ext cx="146100" cy="319024"/>
          </a:xfrm>
          <a:custGeom>
            <a:rect b="b" l="l" r="r" t="t"/>
            <a:pathLst>
              <a:path extrusionOk="0" h="12761" w="5844">
                <a:moveTo>
                  <a:pt x="3376" y="855"/>
                </a:moveTo>
                <a:cubicBezTo>
                  <a:pt x="3614" y="1114"/>
                  <a:pt x="3852" y="1352"/>
                  <a:pt x="4090" y="1612"/>
                </a:cubicBezTo>
                <a:cubicBezTo>
                  <a:pt x="4588" y="2196"/>
                  <a:pt x="4740" y="2542"/>
                  <a:pt x="4220" y="3148"/>
                </a:cubicBezTo>
                <a:cubicBezTo>
                  <a:pt x="3636" y="3776"/>
                  <a:pt x="2879" y="4187"/>
                  <a:pt x="2056" y="4360"/>
                </a:cubicBezTo>
                <a:cubicBezTo>
                  <a:pt x="1580" y="3841"/>
                  <a:pt x="1104" y="3343"/>
                  <a:pt x="628" y="2867"/>
                </a:cubicBezTo>
                <a:cubicBezTo>
                  <a:pt x="1689" y="2629"/>
                  <a:pt x="2944" y="1850"/>
                  <a:pt x="3376" y="855"/>
                </a:cubicBezTo>
                <a:close/>
                <a:moveTo>
                  <a:pt x="3835" y="9800"/>
                </a:moveTo>
                <a:cubicBezTo>
                  <a:pt x="4261" y="9800"/>
                  <a:pt x="4690" y="9959"/>
                  <a:pt x="5129" y="10073"/>
                </a:cubicBezTo>
                <a:cubicBezTo>
                  <a:pt x="5043" y="10484"/>
                  <a:pt x="4848" y="10852"/>
                  <a:pt x="4545" y="11155"/>
                </a:cubicBezTo>
                <a:cubicBezTo>
                  <a:pt x="4232" y="11499"/>
                  <a:pt x="3727" y="11945"/>
                  <a:pt x="3242" y="11945"/>
                </a:cubicBezTo>
                <a:cubicBezTo>
                  <a:pt x="3056" y="11945"/>
                  <a:pt x="2873" y="11879"/>
                  <a:pt x="2706" y="11717"/>
                </a:cubicBezTo>
                <a:cubicBezTo>
                  <a:pt x="2100" y="11111"/>
                  <a:pt x="2532" y="10311"/>
                  <a:pt x="3160" y="9964"/>
                </a:cubicBezTo>
                <a:cubicBezTo>
                  <a:pt x="3385" y="9845"/>
                  <a:pt x="3609" y="9800"/>
                  <a:pt x="3835" y="9800"/>
                </a:cubicBezTo>
                <a:close/>
                <a:moveTo>
                  <a:pt x="3425" y="0"/>
                </a:moveTo>
                <a:cubicBezTo>
                  <a:pt x="3362" y="0"/>
                  <a:pt x="3301" y="18"/>
                  <a:pt x="3247" y="54"/>
                </a:cubicBezTo>
                <a:cubicBezTo>
                  <a:pt x="3221" y="49"/>
                  <a:pt x="3194" y="46"/>
                  <a:pt x="3167" y="46"/>
                </a:cubicBezTo>
                <a:cubicBezTo>
                  <a:pt x="3079" y="46"/>
                  <a:pt x="2988" y="74"/>
                  <a:pt x="2922" y="140"/>
                </a:cubicBezTo>
                <a:cubicBezTo>
                  <a:pt x="2511" y="573"/>
                  <a:pt x="2273" y="1114"/>
                  <a:pt x="1840" y="1504"/>
                </a:cubicBezTo>
                <a:cubicBezTo>
                  <a:pt x="1364" y="1915"/>
                  <a:pt x="801" y="2218"/>
                  <a:pt x="217" y="2434"/>
                </a:cubicBezTo>
                <a:cubicBezTo>
                  <a:pt x="66" y="2521"/>
                  <a:pt x="1" y="2715"/>
                  <a:pt x="109" y="2845"/>
                </a:cubicBezTo>
                <a:cubicBezTo>
                  <a:pt x="109" y="2910"/>
                  <a:pt x="109" y="2975"/>
                  <a:pt x="152" y="3018"/>
                </a:cubicBezTo>
                <a:cubicBezTo>
                  <a:pt x="1039" y="4230"/>
                  <a:pt x="1948" y="5399"/>
                  <a:pt x="2835" y="6589"/>
                </a:cubicBezTo>
                <a:cubicBezTo>
                  <a:pt x="3420" y="7411"/>
                  <a:pt x="3982" y="8298"/>
                  <a:pt x="4610" y="9121"/>
                </a:cubicBezTo>
                <a:cubicBezTo>
                  <a:pt x="4403" y="9067"/>
                  <a:pt x="4192" y="9042"/>
                  <a:pt x="3983" y="9042"/>
                </a:cubicBezTo>
                <a:cubicBezTo>
                  <a:pt x="3427" y="9042"/>
                  <a:pt x="2880" y="9223"/>
                  <a:pt x="2424" y="9553"/>
                </a:cubicBezTo>
                <a:cubicBezTo>
                  <a:pt x="1580" y="10224"/>
                  <a:pt x="1364" y="11414"/>
                  <a:pt x="2100" y="12237"/>
                </a:cubicBezTo>
                <a:cubicBezTo>
                  <a:pt x="2442" y="12605"/>
                  <a:pt x="2840" y="12761"/>
                  <a:pt x="3244" y="12761"/>
                </a:cubicBezTo>
                <a:cubicBezTo>
                  <a:pt x="4500" y="12761"/>
                  <a:pt x="5807" y="11253"/>
                  <a:pt x="5627" y="9943"/>
                </a:cubicBezTo>
                <a:cubicBezTo>
                  <a:pt x="5778" y="9835"/>
                  <a:pt x="5843" y="9640"/>
                  <a:pt x="5757" y="9445"/>
                </a:cubicBezTo>
                <a:cubicBezTo>
                  <a:pt x="4956" y="7844"/>
                  <a:pt x="3766" y="6307"/>
                  <a:pt x="2489" y="4879"/>
                </a:cubicBezTo>
                <a:cubicBezTo>
                  <a:pt x="3549" y="4728"/>
                  <a:pt x="4502" y="4144"/>
                  <a:pt x="5129" y="3278"/>
                </a:cubicBezTo>
                <a:cubicBezTo>
                  <a:pt x="5389" y="2867"/>
                  <a:pt x="5627" y="2413"/>
                  <a:pt x="5389" y="1936"/>
                </a:cubicBezTo>
                <a:cubicBezTo>
                  <a:pt x="5043" y="1244"/>
                  <a:pt x="4220" y="595"/>
                  <a:pt x="3679" y="97"/>
                </a:cubicBezTo>
                <a:cubicBezTo>
                  <a:pt x="3604" y="34"/>
                  <a:pt x="3513" y="0"/>
                  <a:pt x="34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9"/>
          <p:cNvSpPr/>
          <p:nvPr/>
        </p:nvSpPr>
        <p:spPr>
          <a:xfrm>
            <a:off x="7617575" y="3388750"/>
            <a:ext cx="145450" cy="337800"/>
          </a:xfrm>
          <a:custGeom>
            <a:rect b="b" l="l" r="r" t="t"/>
            <a:pathLst>
              <a:path extrusionOk="0" h="13512" w="5818">
                <a:moveTo>
                  <a:pt x="628" y="1677"/>
                </a:moveTo>
                <a:cubicBezTo>
                  <a:pt x="758" y="1720"/>
                  <a:pt x="888" y="1742"/>
                  <a:pt x="1039" y="1785"/>
                </a:cubicBezTo>
                <a:cubicBezTo>
                  <a:pt x="931" y="1872"/>
                  <a:pt x="845" y="1980"/>
                  <a:pt x="801" y="2110"/>
                </a:cubicBezTo>
                <a:cubicBezTo>
                  <a:pt x="736" y="1958"/>
                  <a:pt x="671" y="1807"/>
                  <a:pt x="628" y="1677"/>
                </a:cubicBezTo>
                <a:close/>
                <a:moveTo>
                  <a:pt x="1775" y="1828"/>
                </a:moveTo>
                <a:lnTo>
                  <a:pt x="1277" y="2369"/>
                </a:lnTo>
                <a:cubicBezTo>
                  <a:pt x="1342" y="2175"/>
                  <a:pt x="1429" y="2002"/>
                  <a:pt x="1450" y="1828"/>
                </a:cubicBezTo>
                <a:close/>
                <a:moveTo>
                  <a:pt x="4134" y="1417"/>
                </a:moveTo>
                <a:cubicBezTo>
                  <a:pt x="4155" y="1482"/>
                  <a:pt x="4199" y="1569"/>
                  <a:pt x="4242" y="1655"/>
                </a:cubicBezTo>
                <a:lnTo>
                  <a:pt x="4242" y="1677"/>
                </a:lnTo>
                <a:cubicBezTo>
                  <a:pt x="4069" y="1915"/>
                  <a:pt x="3896" y="2153"/>
                  <a:pt x="3744" y="2413"/>
                </a:cubicBezTo>
                <a:cubicBezTo>
                  <a:pt x="3874" y="2066"/>
                  <a:pt x="4004" y="1742"/>
                  <a:pt x="4134" y="1417"/>
                </a:cubicBezTo>
                <a:close/>
                <a:moveTo>
                  <a:pt x="1169" y="2045"/>
                </a:moveTo>
                <a:cubicBezTo>
                  <a:pt x="1104" y="2218"/>
                  <a:pt x="1061" y="2391"/>
                  <a:pt x="996" y="2564"/>
                </a:cubicBezTo>
                <a:lnTo>
                  <a:pt x="888" y="2326"/>
                </a:lnTo>
                <a:lnTo>
                  <a:pt x="1169" y="2045"/>
                </a:lnTo>
                <a:close/>
                <a:moveTo>
                  <a:pt x="4437" y="2196"/>
                </a:moveTo>
                <a:cubicBezTo>
                  <a:pt x="4480" y="2283"/>
                  <a:pt x="4501" y="2369"/>
                  <a:pt x="4545" y="2456"/>
                </a:cubicBezTo>
                <a:lnTo>
                  <a:pt x="4328" y="2672"/>
                </a:lnTo>
                <a:cubicBezTo>
                  <a:pt x="4372" y="2521"/>
                  <a:pt x="4393" y="2348"/>
                  <a:pt x="4437" y="2196"/>
                </a:cubicBezTo>
                <a:close/>
                <a:moveTo>
                  <a:pt x="2749" y="1634"/>
                </a:moveTo>
                <a:lnTo>
                  <a:pt x="2749" y="1634"/>
                </a:lnTo>
                <a:cubicBezTo>
                  <a:pt x="2338" y="2066"/>
                  <a:pt x="1970" y="2564"/>
                  <a:pt x="1667" y="3105"/>
                </a:cubicBezTo>
                <a:cubicBezTo>
                  <a:pt x="1797" y="2651"/>
                  <a:pt x="1948" y="2196"/>
                  <a:pt x="2143" y="1785"/>
                </a:cubicBezTo>
                <a:lnTo>
                  <a:pt x="2165" y="1785"/>
                </a:lnTo>
                <a:cubicBezTo>
                  <a:pt x="2359" y="1742"/>
                  <a:pt x="2554" y="1699"/>
                  <a:pt x="2749" y="1634"/>
                </a:cubicBezTo>
                <a:close/>
                <a:moveTo>
                  <a:pt x="4177" y="2196"/>
                </a:moveTo>
                <a:lnTo>
                  <a:pt x="4177" y="2196"/>
                </a:lnTo>
                <a:cubicBezTo>
                  <a:pt x="4134" y="2456"/>
                  <a:pt x="4069" y="2716"/>
                  <a:pt x="4004" y="2975"/>
                </a:cubicBezTo>
                <a:cubicBezTo>
                  <a:pt x="3831" y="3105"/>
                  <a:pt x="3658" y="3235"/>
                  <a:pt x="3463" y="3365"/>
                </a:cubicBezTo>
                <a:cubicBezTo>
                  <a:pt x="3701" y="2954"/>
                  <a:pt x="3939" y="2586"/>
                  <a:pt x="4177" y="2196"/>
                </a:cubicBezTo>
                <a:close/>
                <a:moveTo>
                  <a:pt x="1797" y="2110"/>
                </a:moveTo>
                <a:lnTo>
                  <a:pt x="1797" y="2110"/>
                </a:lnTo>
                <a:cubicBezTo>
                  <a:pt x="1624" y="2542"/>
                  <a:pt x="1494" y="2975"/>
                  <a:pt x="1386" y="3430"/>
                </a:cubicBezTo>
                <a:cubicBezTo>
                  <a:pt x="1299" y="3235"/>
                  <a:pt x="1212" y="3040"/>
                  <a:pt x="1126" y="2845"/>
                </a:cubicBezTo>
                <a:cubicBezTo>
                  <a:pt x="1342" y="2607"/>
                  <a:pt x="1580" y="2348"/>
                  <a:pt x="1797" y="2110"/>
                </a:cubicBezTo>
                <a:close/>
                <a:moveTo>
                  <a:pt x="3896" y="833"/>
                </a:moveTo>
                <a:cubicBezTo>
                  <a:pt x="3917" y="898"/>
                  <a:pt x="3939" y="941"/>
                  <a:pt x="3961" y="985"/>
                </a:cubicBezTo>
                <a:cubicBezTo>
                  <a:pt x="3398" y="1850"/>
                  <a:pt x="2814" y="2716"/>
                  <a:pt x="2251" y="3581"/>
                </a:cubicBezTo>
                <a:lnTo>
                  <a:pt x="2944" y="1742"/>
                </a:lnTo>
                <a:cubicBezTo>
                  <a:pt x="2965" y="1677"/>
                  <a:pt x="2922" y="1590"/>
                  <a:pt x="2835" y="1590"/>
                </a:cubicBezTo>
                <a:cubicBezTo>
                  <a:pt x="3246" y="1439"/>
                  <a:pt x="3614" y="1179"/>
                  <a:pt x="3896" y="833"/>
                </a:cubicBezTo>
                <a:close/>
                <a:moveTo>
                  <a:pt x="3722" y="1785"/>
                </a:moveTo>
                <a:cubicBezTo>
                  <a:pt x="3484" y="2369"/>
                  <a:pt x="3246" y="2975"/>
                  <a:pt x="3030" y="3560"/>
                </a:cubicBezTo>
                <a:cubicBezTo>
                  <a:pt x="2835" y="3624"/>
                  <a:pt x="2619" y="3689"/>
                  <a:pt x="2424" y="3733"/>
                </a:cubicBezTo>
                <a:cubicBezTo>
                  <a:pt x="2857" y="3083"/>
                  <a:pt x="3290" y="2434"/>
                  <a:pt x="3722" y="1785"/>
                </a:cubicBezTo>
                <a:close/>
                <a:moveTo>
                  <a:pt x="2511" y="2240"/>
                </a:moveTo>
                <a:lnTo>
                  <a:pt x="1905" y="3841"/>
                </a:lnTo>
                <a:lnTo>
                  <a:pt x="1580" y="3884"/>
                </a:lnTo>
                <a:cubicBezTo>
                  <a:pt x="1580" y="3862"/>
                  <a:pt x="1559" y="3819"/>
                  <a:pt x="1559" y="3798"/>
                </a:cubicBezTo>
                <a:cubicBezTo>
                  <a:pt x="1797" y="3235"/>
                  <a:pt x="2121" y="2716"/>
                  <a:pt x="2511" y="2240"/>
                </a:cubicBezTo>
                <a:close/>
                <a:moveTo>
                  <a:pt x="3982" y="10311"/>
                </a:moveTo>
                <a:lnTo>
                  <a:pt x="4004" y="10332"/>
                </a:lnTo>
                <a:cubicBezTo>
                  <a:pt x="3744" y="10809"/>
                  <a:pt x="3506" y="11328"/>
                  <a:pt x="3311" y="11826"/>
                </a:cubicBezTo>
                <a:cubicBezTo>
                  <a:pt x="3398" y="11349"/>
                  <a:pt x="3484" y="10873"/>
                  <a:pt x="3571" y="10397"/>
                </a:cubicBezTo>
                <a:cubicBezTo>
                  <a:pt x="3701" y="10354"/>
                  <a:pt x="3852" y="10332"/>
                  <a:pt x="3982" y="10311"/>
                </a:cubicBezTo>
                <a:close/>
                <a:moveTo>
                  <a:pt x="4372" y="10332"/>
                </a:moveTo>
                <a:cubicBezTo>
                  <a:pt x="4415" y="10419"/>
                  <a:pt x="4480" y="10506"/>
                  <a:pt x="4545" y="10592"/>
                </a:cubicBezTo>
                <a:lnTo>
                  <a:pt x="4566" y="10614"/>
                </a:lnTo>
                <a:cubicBezTo>
                  <a:pt x="4566" y="10635"/>
                  <a:pt x="4588" y="10657"/>
                  <a:pt x="4610" y="10657"/>
                </a:cubicBezTo>
                <a:lnTo>
                  <a:pt x="3917" y="11999"/>
                </a:lnTo>
                <a:cubicBezTo>
                  <a:pt x="4047" y="11458"/>
                  <a:pt x="4155" y="10895"/>
                  <a:pt x="4285" y="10332"/>
                </a:cubicBezTo>
                <a:close/>
                <a:moveTo>
                  <a:pt x="2554" y="10917"/>
                </a:moveTo>
                <a:cubicBezTo>
                  <a:pt x="2403" y="11328"/>
                  <a:pt x="2294" y="11761"/>
                  <a:pt x="2251" y="12193"/>
                </a:cubicBezTo>
                <a:cubicBezTo>
                  <a:pt x="1948" y="11717"/>
                  <a:pt x="2143" y="11263"/>
                  <a:pt x="2532" y="10917"/>
                </a:cubicBezTo>
                <a:close/>
                <a:moveTo>
                  <a:pt x="2467" y="11609"/>
                </a:moveTo>
                <a:lnTo>
                  <a:pt x="2467" y="11609"/>
                </a:lnTo>
                <a:cubicBezTo>
                  <a:pt x="2424" y="11869"/>
                  <a:pt x="2403" y="12128"/>
                  <a:pt x="2403" y="12367"/>
                </a:cubicBezTo>
                <a:cubicBezTo>
                  <a:pt x="2338" y="12323"/>
                  <a:pt x="2316" y="12302"/>
                  <a:pt x="2294" y="12280"/>
                </a:cubicBezTo>
                <a:lnTo>
                  <a:pt x="2316" y="12280"/>
                </a:lnTo>
                <a:cubicBezTo>
                  <a:pt x="2338" y="12042"/>
                  <a:pt x="2403" y="11826"/>
                  <a:pt x="2467" y="11609"/>
                </a:cubicBezTo>
                <a:close/>
                <a:moveTo>
                  <a:pt x="3246" y="10506"/>
                </a:moveTo>
                <a:cubicBezTo>
                  <a:pt x="3008" y="11133"/>
                  <a:pt x="2792" y="11739"/>
                  <a:pt x="2576" y="12367"/>
                </a:cubicBezTo>
                <a:cubicBezTo>
                  <a:pt x="2576" y="11847"/>
                  <a:pt x="2662" y="11306"/>
                  <a:pt x="2792" y="10809"/>
                </a:cubicBezTo>
                <a:cubicBezTo>
                  <a:pt x="2792" y="10787"/>
                  <a:pt x="2792" y="10765"/>
                  <a:pt x="2792" y="10765"/>
                </a:cubicBezTo>
                <a:cubicBezTo>
                  <a:pt x="2922" y="10657"/>
                  <a:pt x="3073" y="10570"/>
                  <a:pt x="3225" y="10506"/>
                </a:cubicBezTo>
                <a:close/>
                <a:moveTo>
                  <a:pt x="4588" y="11220"/>
                </a:moveTo>
                <a:lnTo>
                  <a:pt x="4588" y="11306"/>
                </a:lnTo>
                <a:cubicBezTo>
                  <a:pt x="4588" y="11349"/>
                  <a:pt x="4610" y="11371"/>
                  <a:pt x="4631" y="11393"/>
                </a:cubicBezTo>
                <a:cubicBezTo>
                  <a:pt x="4566" y="11782"/>
                  <a:pt x="4350" y="12128"/>
                  <a:pt x="4025" y="12388"/>
                </a:cubicBezTo>
                <a:lnTo>
                  <a:pt x="4047" y="12388"/>
                </a:lnTo>
                <a:cubicBezTo>
                  <a:pt x="4004" y="12431"/>
                  <a:pt x="3961" y="12453"/>
                  <a:pt x="3917" y="12475"/>
                </a:cubicBezTo>
                <a:lnTo>
                  <a:pt x="4588" y="11220"/>
                </a:lnTo>
                <a:close/>
                <a:moveTo>
                  <a:pt x="3246" y="11133"/>
                </a:moveTo>
                <a:cubicBezTo>
                  <a:pt x="3138" y="11652"/>
                  <a:pt x="3052" y="12150"/>
                  <a:pt x="2922" y="12669"/>
                </a:cubicBezTo>
                <a:cubicBezTo>
                  <a:pt x="2846" y="12650"/>
                  <a:pt x="2769" y="12631"/>
                  <a:pt x="2708" y="12597"/>
                </a:cubicBezTo>
                <a:lnTo>
                  <a:pt x="2708" y="12597"/>
                </a:lnTo>
                <a:cubicBezTo>
                  <a:pt x="2880" y="12102"/>
                  <a:pt x="3074" y="11607"/>
                  <a:pt x="3246" y="11133"/>
                </a:cubicBezTo>
                <a:close/>
                <a:moveTo>
                  <a:pt x="3852" y="11198"/>
                </a:moveTo>
                <a:cubicBezTo>
                  <a:pt x="3744" y="11696"/>
                  <a:pt x="3636" y="12172"/>
                  <a:pt x="3528" y="12648"/>
                </a:cubicBezTo>
                <a:cubicBezTo>
                  <a:pt x="3420" y="12691"/>
                  <a:pt x="3333" y="12691"/>
                  <a:pt x="3225" y="12713"/>
                </a:cubicBezTo>
                <a:cubicBezTo>
                  <a:pt x="3398" y="12193"/>
                  <a:pt x="3614" y="11696"/>
                  <a:pt x="3831" y="11198"/>
                </a:cubicBezTo>
                <a:close/>
                <a:moveTo>
                  <a:pt x="3792" y="1"/>
                </a:moveTo>
                <a:cubicBezTo>
                  <a:pt x="3728" y="1"/>
                  <a:pt x="3661" y="29"/>
                  <a:pt x="3593" y="97"/>
                </a:cubicBezTo>
                <a:cubicBezTo>
                  <a:pt x="3246" y="508"/>
                  <a:pt x="2814" y="855"/>
                  <a:pt x="2316" y="1093"/>
                </a:cubicBezTo>
                <a:cubicBezTo>
                  <a:pt x="2003" y="1213"/>
                  <a:pt x="1671" y="1273"/>
                  <a:pt x="1333" y="1273"/>
                </a:cubicBezTo>
                <a:cubicBezTo>
                  <a:pt x="1063" y="1273"/>
                  <a:pt x="789" y="1235"/>
                  <a:pt x="520" y="1158"/>
                </a:cubicBezTo>
                <a:cubicBezTo>
                  <a:pt x="502" y="1153"/>
                  <a:pt x="484" y="1150"/>
                  <a:pt x="467" y="1150"/>
                </a:cubicBezTo>
                <a:cubicBezTo>
                  <a:pt x="335" y="1150"/>
                  <a:pt x="222" y="1284"/>
                  <a:pt x="260" y="1417"/>
                </a:cubicBezTo>
                <a:cubicBezTo>
                  <a:pt x="87" y="1482"/>
                  <a:pt x="1" y="1655"/>
                  <a:pt x="66" y="1828"/>
                </a:cubicBezTo>
                <a:cubicBezTo>
                  <a:pt x="974" y="4641"/>
                  <a:pt x="2294" y="7325"/>
                  <a:pt x="3961" y="9791"/>
                </a:cubicBezTo>
                <a:cubicBezTo>
                  <a:pt x="3923" y="9790"/>
                  <a:pt x="3885" y="9789"/>
                  <a:pt x="3847" y="9789"/>
                </a:cubicBezTo>
                <a:cubicBezTo>
                  <a:pt x="3279" y="9789"/>
                  <a:pt x="2716" y="9942"/>
                  <a:pt x="2229" y="10246"/>
                </a:cubicBezTo>
                <a:cubicBezTo>
                  <a:pt x="1342" y="10700"/>
                  <a:pt x="1039" y="11847"/>
                  <a:pt x="1602" y="12669"/>
                </a:cubicBezTo>
                <a:cubicBezTo>
                  <a:pt x="1993" y="13265"/>
                  <a:pt x="2522" y="13512"/>
                  <a:pt x="3062" y="13512"/>
                </a:cubicBezTo>
                <a:cubicBezTo>
                  <a:pt x="4407" y="13512"/>
                  <a:pt x="5818" y="11981"/>
                  <a:pt x="5324" y="10484"/>
                </a:cubicBezTo>
                <a:cubicBezTo>
                  <a:pt x="5302" y="10441"/>
                  <a:pt x="5280" y="10397"/>
                  <a:pt x="5237" y="10354"/>
                </a:cubicBezTo>
                <a:cubicBezTo>
                  <a:pt x="5259" y="10268"/>
                  <a:pt x="5216" y="10159"/>
                  <a:pt x="5172" y="10094"/>
                </a:cubicBezTo>
                <a:cubicBezTo>
                  <a:pt x="3939" y="8298"/>
                  <a:pt x="2857" y="6437"/>
                  <a:pt x="1905" y="4512"/>
                </a:cubicBezTo>
                <a:cubicBezTo>
                  <a:pt x="1948" y="4447"/>
                  <a:pt x="1970" y="4403"/>
                  <a:pt x="2013" y="4339"/>
                </a:cubicBezTo>
                <a:cubicBezTo>
                  <a:pt x="2053" y="4340"/>
                  <a:pt x="2093" y="4341"/>
                  <a:pt x="2133" y="4341"/>
                </a:cubicBezTo>
                <a:cubicBezTo>
                  <a:pt x="3254" y="4341"/>
                  <a:pt x="4546" y="3764"/>
                  <a:pt x="5172" y="2845"/>
                </a:cubicBezTo>
                <a:cubicBezTo>
                  <a:pt x="5259" y="2802"/>
                  <a:pt x="5324" y="2716"/>
                  <a:pt x="5324" y="2629"/>
                </a:cubicBezTo>
                <a:cubicBezTo>
                  <a:pt x="5324" y="2607"/>
                  <a:pt x="5345" y="2586"/>
                  <a:pt x="5345" y="2586"/>
                </a:cubicBezTo>
                <a:cubicBezTo>
                  <a:pt x="5410" y="2413"/>
                  <a:pt x="5345" y="2218"/>
                  <a:pt x="5172" y="2175"/>
                </a:cubicBezTo>
                <a:cubicBezTo>
                  <a:pt x="5064" y="1915"/>
                  <a:pt x="4913" y="1699"/>
                  <a:pt x="4804" y="1461"/>
                </a:cubicBezTo>
                <a:cubicBezTo>
                  <a:pt x="4610" y="1093"/>
                  <a:pt x="4437" y="725"/>
                  <a:pt x="4242" y="357"/>
                </a:cubicBezTo>
                <a:cubicBezTo>
                  <a:pt x="4199" y="292"/>
                  <a:pt x="4134" y="227"/>
                  <a:pt x="4069" y="227"/>
                </a:cubicBezTo>
                <a:cubicBezTo>
                  <a:pt x="4012" y="100"/>
                  <a:pt x="3910" y="1"/>
                  <a:pt x="37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9"/>
          <p:cNvSpPr/>
          <p:nvPr/>
        </p:nvSpPr>
        <p:spPr>
          <a:xfrm>
            <a:off x="7887950" y="1989000"/>
            <a:ext cx="498159" cy="440602"/>
          </a:xfrm>
          <a:custGeom>
            <a:rect b="b" l="l" r="r" t="t"/>
            <a:pathLst>
              <a:path extrusionOk="0" h="15226" w="17215">
                <a:moveTo>
                  <a:pt x="8862" y="497"/>
                </a:moveTo>
                <a:cubicBezTo>
                  <a:pt x="9208" y="1644"/>
                  <a:pt x="11004" y="2683"/>
                  <a:pt x="11934" y="3224"/>
                </a:cubicBezTo>
                <a:cubicBezTo>
                  <a:pt x="13276" y="4003"/>
                  <a:pt x="14791" y="4501"/>
                  <a:pt x="16349" y="4695"/>
                </a:cubicBezTo>
                <a:cubicBezTo>
                  <a:pt x="15938" y="5453"/>
                  <a:pt x="15570" y="6232"/>
                  <a:pt x="15223" y="7032"/>
                </a:cubicBezTo>
                <a:cubicBezTo>
                  <a:pt x="15027" y="7046"/>
                  <a:pt x="14830" y="7053"/>
                  <a:pt x="14633" y="7053"/>
                </a:cubicBezTo>
                <a:cubicBezTo>
                  <a:pt x="13253" y="7053"/>
                  <a:pt x="11892" y="6719"/>
                  <a:pt x="10679" y="6037"/>
                </a:cubicBezTo>
                <a:cubicBezTo>
                  <a:pt x="10009" y="5647"/>
                  <a:pt x="9381" y="5171"/>
                  <a:pt x="8818" y="4609"/>
                </a:cubicBezTo>
                <a:cubicBezTo>
                  <a:pt x="8386" y="4176"/>
                  <a:pt x="8083" y="3635"/>
                  <a:pt x="7650" y="3202"/>
                </a:cubicBezTo>
                <a:cubicBezTo>
                  <a:pt x="7650" y="3202"/>
                  <a:pt x="7650" y="3181"/>
                  <a:pt x="7650" y="3159"/>
                </a:cubicBezTo>
                <a:cubicBezTo>
                  <a:pt x="8061" y="2272"/>
                  <a:pt x="8472" y="1385"/>
                  <a:pt x="8862" y="497"/>
                </a:cubicBezTo>
                <a:close/>
                <a:moveTo>
                  <a:pt x="2027" y="7378"/>
                </a:moveTo>
                <a:cubicBezTo>
                  <a:pt x="3030" y="7378"/>
                  <a:pt x="3649" y="8663"/>
                  <a:pt x="3906" y="9564"/>
                </a:cubicBezTo>
                <a:lnTo>
                  <a:pt x="3820" y="9780"/>
                </a:lnTo>
                <a:cubicBezTo>
                  <a:pt x="3746" y="9707"/>
                  <a:pt x="3643" y="9663"/>
                  <a:pt x="3537" y="9663"/>
                </a:cubicBezTo>
                <a:cubicBezTo>
                  <a:pt x="3486" y="9663"/>
                  <a:pt x="3436" y="9673"/>
                  <a:pt x="3387" y="9694"/>
                </a:cubicBezTo>
                <a:cubicBezTo>
                  <a:pt x="3199" y="9791"/>
                  <a:pt x="3017" y="9834"/>
                  <a:pt x="2844" y="9834"/>
                </a:cubicBezTo>
                <a:cubicBezTo>
                  <a:pt x="2325" y="9834"/>
                  <a:pt x="1894" y="9440"/>
                  <a:pt x="1634" y="8937"/>
                </a:cubicBezTo>
                <a:cubicBezTo>
                  <a:pt x="1353" y="8439"/>
                  <a:pt x="1093" y="7400"/>
                  <a:pt x="2002" y="7379"/>
                </a:cubicBezTo>
                <a:cubicBezTo>
                  <a:pt x="2011" y="7378"/>
                  <a:pt x="2019" y="7378"/>
                  <a:pt x="2027" y="7378"/>
                </a:cubicBezTo>
                <a:close/>
                <a:moveTo>
                  <a:pt x="9746" y="12491"/>
                </a:moveTo>
                <a:cubicBezTo>
                  <a:pt x="10098" y="12491"/>
                  <a:pt x="10485" y="12599"/>
                  <a:pt x="10744" y="12723"/>
                </a:cubicBezTo>
                <a:cubicBezTo>
                  <a:pt x="11026" y="12875"/>
                  <a:pt x="11285" y="13091"/>
                  <a:pt x="11480" y="13329"/>
                </a:cubicBezTo>
                <a:cubicBezTo>
                  <a:pt x="11588" y="13437"/>
                  <a:pt x="11675" y="13567"/>
                  <a:pt x="11761" y="13697"/>
                </a:cubicBezTo>
                <a:cubicBezTo>
                  <a:pt x="11761" y="13697"/>
                  <a:pt x="11826" y="13827"/>
                  <a:pt x="11869" y="13957"/>
                </a:cubicBezTo>
                <a:cubicBezTo>
                  <a:pt x="11848" y="14065"/>
                  <a:pt x="11805" y="14151"/>
                  <a:pt x="11761" y="14260"/>
                </a:cubicBezTo>
                <a:cubicBezTo>
                  <a:pt x="11740" y="14281"/>
                  <a:pt x="11740" y="14325"/>
                  <a:pt x="11740" y="14368"/>
                </a:cubicBezTo>
                <a:cubicBezTo>
                  <a:pt x="11426" y="14407"/>
                  <a:pt x="11039" y="14450"/>
                  <a:pt x="10653" y="14450"/>
                </a:cubicBezTo>
                <a:cubicBezTo>
                  <a:pt x="9762" y="14450"/>
                  <a:pt x="8875" y="14220"/>
                  <a:pt x="8905" y="13178"/>
                </a:cubicBezTo>
                <a:cubicBezTo>
                  <a:pt x="8917" y="12660"/>
                  <a:pt x="9304" y="12491"/>
                  <a:pt x="9746" y="12491"/>
                </a:cubicBezTo>
                <a:close/>
                <a:moveTo>
                  <a:pt x="8749" y="0"/>
                </a:moveTo>
                <a:cubicBezTo>
                  <a:pt x="8680" y="0"/>
                  <a:pt x="8610" y="34"/>
                  <a:pt x="8580" y="108"/>
                </a:cubicBezTo>
                <a:cubicBezTo>
                  <a:pt x="7563" y="1731"/>
                  <a:pt x="6676" y="3440"/>
                  <a:pt x="5876" y="5171"/>
                </a:cubicBezTo>
                <a:cubicBezTo>
                  <a:pt x="5335" y="6340"/>
                  <a:pt x="4729" y="7508"/>
                  <a:pt x="4231" y="8699"/>
                </a:cubicBezTo>
                <a:cubicBezTo>
                  <a:pt x="4036" y="8006"/>
                  <a:pt x="3603" y="7422"/>
                  <a:pt x="3019" y="6989"/>
                </a:cubicBezTo>
                <a:cubicBezTo>
                  <a:pt x="2696" y="6770"/>
                  <a:pt x="2297" y="6631"/>
                  <a:pt x="1915" y="6631"/>
                </a:cubicBezTo>
                <a:cubicBezTo>
                  <a:pt x="1505" y="6631"/>
                  <a:pt x="1113" y="6791"/>
                  <a:pt x="855" y="7184"/>
                </a:cubicBezTo>
                <a:cubicBezTo>
                  <a:pt x="0" y="8448"/>
                  <a:pt x="1418" y="10607"/>
                  <a:pt x="2839" y="10607"/>
                </a:cubicBezTo>
                <a:cubicBezTo>
                  <a:pt x="3145" y="10607"/>
                  <a:pt x="3450" y="10508"/>
                  <a:pt x="3733" y="10278"/>
                </a:cubicBezTo>
                <a:cubicBezTo>
                  <a:pt x="3798" y="10386"/>
                  <a:pt x="3912" y="10440"/>
                  <a:pt x="4025" y="10440"/>
                </a:cubicBezTo>
                <a:cubicBezTo>
                  <a:pt x="4139" y="10440"/>
                  <a:pt x="4253" y="10386"/>
                  <a:pt x="4318" y="10278"/>
                </a:cubicBezTo>
                <a:cubicBezTo>
                  <a:pt x="5183" y="8677"/>
                  <a:pt x="5832" y="6924"/>
                  <a:pt x="6611" y="5280"/>
                </a:cubicBezTo>
                <a:cubicBezTo>
                  <a:pt x="6871" y="4760"/>
                  <a:pt x="7109" y="4219"/>
                  <a:pt x="7369" y="3700"/>
                </a:cubicBezTo>
                <a:cubicBezTo>
                  <a:pt x="7823" y="4933"/>
                  <a:pt x="9186" y="5994"/>
                  <a:pt x="10203" y="6600"/>
                </a:cubicBezTo>
                <a:cubicBezTo>
                  <a:pt x="11482" y="7367"/>
                  <a:pt x="12939" y="7758"/>
                  <a:pt x="14429" y="7758"/>
                </a:cubicBezTo>
                <a:cubicBezTo>
                  <a:pt x="14578" y="7758"/>
                  <a:pt x="14727" y="7754"/>
                  <a:pt x="14877" y="7746"/>
                </a:cubicBezTo>
                <a:lnTo>
                  <a:pt x="14877" y="7746"/>
                </a:lnTo>
                <a:cubicBezTo>
                  <a:pt x="14661" y="8222"/>
                  <a:pt x="14444" y="8720"/>
                  <a:pt x="14206" y="9196"/>
                </a:cubicBezTo>
                <a:cubicBezTo>
                  <a:pt x="13579" y="10516"/>
                  <a:pt x="12822" y="11836"/>
                  <a:pt x="12216" y="13178"/>
                </a:cubicBezTo>
                <a:cubicBezTo>
                  <a:pt x="12194" y="13156"/>
                  <a:pt x="12172" y="13113"/>
                  <a:pt x="12151" y="13091"/>
                </a:cubicBezTo>
                <a:cubicBezTo>
                  <a:pt x="11679" y="12333"/>
                  <a:pt x="10709" y="11719"/>
                  <a:pt x="9772" y="11719"/>
                </a:cubicBezTo>
                <a:cubicBezTo>
                  <a:pt x="9505" y="11719"/>
                  <a:pt x="9241" y="11769"/>
                  <a:pt x="8992" y="11879"/>
                </a:cubicBezTo>
                <a:cubicBezTo>
                  <a:pt x="7953" y="12334"/>
                  <a:pt x="7975" y="13654"/>
                  <a:pt x="8602" y="14433"/>
                </a:cubicBezTo>
                <a:cubicBezTo>
                  <a:pt x="9087" y="15033"/>
                  <a:pt x="9813" y="15226"/>
                  <a:pt x="10558" y="15226"/>
                </a:cubicBezTo>
                <a:cubicBezTo>
                  <a:pt x="11076" y="15226"/>
                  <a:pt x="11603" y="15132"/>
                  <a:pt x="12064" y="15017"/>
                </a:cubicBezTo>
                <a:cubicBezTo>
                  <a:pt x="12237" y="14952"/>
                  <a:pt x="12346" y="14736"/>
                  <a:pt x="12259" y="14563"/>
                </a:cubicBezTo>
                <a:cubicBezTo>
                  <a:pt x="13341" y="13070"/>
                  <a:pt x="14098" y="11209"/>
                  <a:pt x="14877" y="9542"/>
                </a:cubicBezTo>
                <a:cubicBezTo>
                  <a:pt x="15635" y="7984"/>
                  <a:pt x="16305" y="6383"/>
                  <a:pt x="16846" y="4739"/>
                </a:cubicBezTo>
                <a:cubicBezTo>
                  <a:pt x="17193" y="4652"/>
                  <a:pt x="17214" y="4176"/>
                  <a:pt x="16911" y="4046"/>
                </a:cubicBezTo>
                <a:cubicBezTo>
                  <a:pt x="16868" y="4025"/>
                  <a:pt x="16846" y="4025"/>
                  <a:pt x="16803" y="4025"/>
                </a:cubicBezTo>
                <a:cubicBezTo>
                  <a:pt x="15202" y="3808"/>
                  <a:pt x="13665" y="3310"/>
                  <a:pt x="12259" y="2531"/>
                </a:cubicBezTo>
                <a:cubicBezTo>
                  <a:pt x="11545" y="2120"/>
                  <a:pt x="10874" y="1623"/>
                  <a:pt x="10268" y="1082"/>
                </a:cubicBezTo>
                <a:cubicBezTo>
                  <a:pt x="9814" y="671"/>
                  <a:pt x="9511" y="173"/>
                  <a:pt x="8927" y="21"/>
                </a:cubicBezTo>
                <a:lnTo>
                  <a:pt x="8840" y="21"/>
                </a:lnTo>
                <a:cubicBezTo>
                  <a:pt x="8813" y="8"/>
                  <a:pt x="8781" y="0"/>
                  <a:pt x="87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9"/>
          <p:cNvSpPr/>
          <p:nvPr/>
        </p:nvSpPr>
        <p:spPr>
          <a:xfrm>
            <a:off x="474150" y="3161812"/>
            <a:ext cx="219848" cy="510585"/>
          </a:xfrm>
          <a:custGeom>
            <a:rect b="b" l="l" r="r" t="t"/>
            <a:pathLst>
              <a:path extrusionOk="0" h="13512" w="5818">
                <a:moveTo>
                  <a:pt x="628" y="1677"/>
                </a:moveTo>
                <a:cubicBezTo>
                  <a:pt x="758" y="1720"/>
                  <a:pt x="888" y="1742"/>
                  <a:pt x="1039" y="1785"/>
                </a:cubicBezTo>
                <a:cubicBezTo>
                  <a:pt x="931" y="1872"/>
                  <a:pt x="845" y="1980"/>
                  <a:pt x="801" y="2110"/>
                </a:cubicBezTo>
                <a:cubicBezTo>
                  <a:pt x="736" y="1958"/>
                  <a:pt x="671" y="1807"/>
                  <a:pt x="628" y="1677"/>
                </a:cubicBezTo>
                <a:close/>
                <a:moveTo>
                  <a:pt x="1775" y="1828"/>
                </a:moveTo>
                <a:lnTo>
                  <a:pt x="1277" y="2369"/>
                </a:lnTo>
                <a:cubicBezTo>
                  <a:pt x="1342" y="2175"/>
                  <a:pt x="1429" y="2002"/>
                  <a:pt x="1450" y="1828"/>
                </a:cubicBezTo>
                <a:close/>
                <a:moveTo>
                  <a:pt x="4134" y="1417"/>
                </a:moveTo>
                <a:cubicBezTo>
                  <a:pt x="4155" y="1482"/>
                  <a:pt x="4199" y="1569"/>
                  <a:pt x="4242" y="1655"/>
                </a:cubicBezTo>
                <a:lnTo>
                  <a:pt x="4242" y="1677"/>
                </a:lnTo>
                <a:cubicBezTo>
                  <a:pt x="4069" y="1915"/>
                  <a:pt x="3896" y="2153"/>
                  <a:pt x="3744" y="2413"/>
                </a:cubicBezTo>
                <a:cubicBezTo>
                  <a:pt x="3874" y="2066"/>
                  <a:pt x="4004" y="1742"/>
                  <a:pt x="4134" y="1417"/>
                </a:cubicBezTo>
                <a:close/>
                <a:moveTo>
                  <a:pt x="1169" y="2045"/>
                </a:moveTo>
                <a:cubicBezTo>
                  <a:pt x="1104" y="2218"/>
                  <a:pt x="1061" y="2391"/>
                  <a:pt x="996" y="2564"/>
                </a:cubicBezTo>
                <a:lnTo>
                  <a:pt x="888" y="2326"/>
                </a:lnTo>
                <a:lnTo>
                  <a:pt x="1169" y="2045"/>
                </a:lnTo>
                <a:close/>
                <a:moveTo>
                  <a:pt x="4437" y="2196"/>
                </a:moveTo>
                <a:cubicBezTo>
                  <a:pt x="4480" y="2283"/>
                  <a:pt x="4501" y="2369"/>
                  <a:pt x="4545" y="2456"/>
                </a:cubicBezTo>
                <a:lnTo>
                  <a:pt x="4328" y="2672"/>
                </a:lnTo>
                <a:cubicBezTo>
                  <a:pt x="4372" y="2521"/>
                  <a:pt x="4393" y="2348"/>
                  <a:pt x="4437" y="2196"/>
                </a:cubicBezTo>
                <a:close/>
                <a:moveTo>
                  <a:pt x="2749" y="1634"/>
                </a:moveTo>
                <a:lnTo>
                  <a:pt x="2749" y="1634"/>
                </a:lnTo>
                <a:cubicBezTo>
                  <a:pt x="2338" y="2066"/>
                  <a:pt x="1970" y="2564"/>
                  <a:pt x="1667" y="3105"/>
                </a:cubicBezTo>
                <a:cubicBezTo>
                  <a:pt x="1797" y="2651"/>
                  <a:pt x="1948" y="2196"/>
                  <a:pt x="2143" y="1785"/>
                </a:cubicBezTo>
                <a:lnTo>
                  <a:pt x="2165" y="1785"/>
                </a:lnTo>
                <a:cubicBezTo>
                  <a:pt x="2359" y="1742"/>
                  <a:pt x="2554" y="1699"/>
                  <a:pt x="2749" y="1634"/>
                </a:cubicBezTo>
                <a:close/>
                <a:moveTo>
                  <a:pt x="4177" y="2196"/>
                </a:moveTo>
                <a:lnTo>
                  <a:pt x="4177" y="2196"/>
                </a:lnTo>
                <a:cubicBezTo>
                  <a:pt x="4134" y="2456"/>
                  <a:pt x="4069" y="2716"/>
                  <a:pt x="4004" y="2975"/>
                </a:cubicBezTo>
                <a:cubicBezTo>
                  <a:pt x="3831" y="3105"/>
                  <a:pt x="3658" y="3235"/>
                  <a:pt x="3463" y="3365"/>
                </a:cubicBezTo>
                <a:cubicBezTo>
                  <a:pt x="3701" y="2954"/>
                  <a:pt x="3939" y="2586"/>
                  <a:pt x="4177" y="2196"/>
                </a:cubicBezTo>
                <a:close/>
                <a:moveTo>
                  <a:pt x="1797" y="2110"/>
                </a:moveTo>
                <a:lnTo>
                  <a:pt x="1797" y="2110"/>
                </a:lnTo>
                <a:cubicBezTo>
                  <a:pt x="1624" y="2542"/>
                  <a:pt x="1494" y="2975"/>
                  <a:pt x="1386" y="3430"/>
                </a:cubicBezTo>
                <a:cubicBezTo>
                  <a:pt x="1299" y="3235"/>
                  <a:pt x="1212" y="3040"/>
                  <a:pt x="1126" y="2845"/>
                </a:cubicBezTo>
                <a:cubicBezTo>
                  <a:pt x="1342" y="2607"/>
                  <a:pt x="1580" y="2348"/>
                  <a:pt x="1797" y="2110"/>
                </a:cubicBezTo>
                <a:close/>
                <a:moveTo>
                  <a:pt x="3896" y="833"/>
                </a:moveTo>
                <a:cubicBezTo>
                  <a:pt x="3917" y="898"/>
                  <a:pt x="3939" y="941"/>
                  <a:pt x="3961" y="985"/>
                </a:cubicBezTo>
                <a:cubicBezTo>
                  <a:pt x="3398" y="1850"/>
                  <a:pt x="2814" y="2716"/>
                  <a:pt x="2251" y="3581"/>
                </a:cubicBezTo>
                <a:lnTo>
                  <a:pt x="2944" y="1742"/>
                </a:lnTo>
                <a:cubicBezTo>
                  <a:pt x="2965" y="1677"/>
                  <a:pt x="2922" y="1590"/>
                  <a:pt x="2835" y="1590"/>
                </a:cubicBezTo>
                <a:cubicBezTo>
                  <a:pt x="3246" y="1439"/>
                  <a:pt x="3614" y="1179"/>
                  <a:pt x="3896" y="833"/>
                </a:cubicBezTo>
                <a:close/>
                <a:moveTo>
                  <a:pt x="3722" y="1785"/>
                </a:moveTo>
                <a:cubicBezTo>
                  <a:pt x="3484" y="2369"/>
                  <a:pt x="3246" y="2975"/>
                  <a:pt x="3030" y="3560"/>
                </a:cubicBezTo>
                <a:cubicBezTo>
                  <a:pt x="2835" y="3624"/>
                  <a:pt x="2619" y="3689"/>
                  <a:pt x="2424" y="3733"/>
                </a:cubicBezTo>
                <a:cubicBezTo>
                  <a:pt x="2857" y="3083"/>
                  <a:pt x="3290" y="2434"/>
                  <a:pt x="3722" y="1785"/>
                </a:cubicBezTo>
                <a:close/>
                <a:moveTo>
                  <a:pt x="2511" y="2240"/>
                </a:moveTo>
                <a:lnTo>
                  <a:pt x="1905" y="3841"/>
                </a:lnTo>
                <a:lnTo>
                  <a:pt x="1580" y="3884"/>
                </a:lnTo>
                <a:cubicBezTo>
                  <a:pt x="1580" y="3862"/>
                  <a:pt x="1559" y="3819"/>
                  <a:pt x="1559" y="3798"/>
                </a:cubicBezTo>
                <a:cubicBezTo>
                  <a:pt x="1797" y="3235"/>
                  <a:pt x="2121" y="2716"/>
                  <a:pt x="2511" y="2240"/>
                </a:cubicBezTo>
                <a:close/>
                <a:moveTo>
                  <a:pt x="3982" y="10311"/>
                </a:moveTo>
                <a:lnTo>
                  <a:pt x="4004" y="10332"/>
                </a:lnTo>
                <a:cubicBezTo>
                  <a:pt x="3744" y="10809"/>
                  <a:pt x="3506" y="11328"/>
                  <a:pt x="3311" y="11826"/>
                </a:cubicBezTo>
                <a:cubicBezTo>
                  <a:pt x="3398" y="11349"/>
                  <a:pt x="3484" y="10873"/>
                  <a:pt x="3571" y="10397"/>
                </a:cubicBezTo>
                <a:cubicBezTo>
                  <a:pt x="3701" y="10354"/>
                  <a:pt x="3852" y="10332"/>
                  <a:pt x="3982" y="10311"/>
                </a:cubicBezTo>
                <a:close/>
                <a:moveTo>
                  <a:pt x="4372" y="10332"/>
                </a:moveTo>
                <a:cubicBezTo>
                  <a:pt x="4415" y="10419"/>
                  <a:pt x="4480" y="10506"/>
                  <a:pt x="4545" y="10592"/>
                </a:cubicBezTo>
                <a:lnTo>
                  <a:pt x="4566" y="10614"/>
                </a:lnTo>
                <a:cubicBezTo>
                  <a:pt x="4566" y="10635"/>
                  <a:pt x="4588" y="10657"/>
                  <a:pt x="4610" y="10657"/>
                </a:cubicBezTo>
                <a:lnTo>
                  <a:pt x="3917" y="11999"/>
                </a:lnTo>
                <a:cubicBezTo>
                  <a:pt x="4047" y="11458"/>
                  <a:pt x="4155" y="10895"/>
                  <a:pt x="4285" y="10332"/>
                </a:cubicBezTo>
                <a:close/>
                <a:moveTo>
                  <a:pt x="2554" y="10917"/>
                </a:moveTo>
                <a:cubicBezTo>
                  <a:pt x="2403" y="11328"/>
                  <a:pt x="2294" y="11761"/>
                  <a:pt x="2251" y="12193"/>
                </a:cubicBezTo>
                <a:cubicBezTo>
                  <a:pt x="1948" y="11717"/>
                  <a:pt x="2143" y="11263"/>
                  <a:pt x="2532" y="10917"/>
                </a:cubicBezTo>
                <a:close/>
                <a:moveTo>
                  <a:pt x="2467" y="11609"/>
                </a:moveTo>
                <a:lnTo>
                  <a:pt x="2467" y="11609"/>
                </a:lnTo>
                <a:cubicBezTo>
                  <a:pt x="2424" y="11869"/>
                  <a:pt x="2403" y="12128"/>
                  <a:pt x="2403" y="12367"/>
                </a:cubicBezTo>
                <a:cubicBezTo>
                  <a:pt x="2338" y="12323"/>
                  <a:pt x="2316" y="12302"/>
                  <a:pt x="2294" y="12280"/>
                </a:cubicBezTo>
                <a:lnTo>
                  <a:pt x="2316" y="12280"/>
                </a:lnTo>
                <a:cubicBezTo>
                  <a:pt x="2338" y="12042"/>
                  <a:pt x="2403" y="11826"/>
                  <a:pt x="2467" y="11609"/>
                </a:cubicBezTo>
                <a:close/>
                <a:moveTo>
                  <a:pt x="3246" y="10506"/>
                </a:moveTo>
                <a:cubicBezTo>
                  <a:pt x="3008" y="11133"/>
                  <a:pt x="2792" y="11739"/>
                  <a:pt x="2576" y="12367"/>
                </a:cubicBezTo>
                <a:cubicBezTo>
                  <a:pt x="2576" y="11847"/>
                  <a:pt x="2662" y="11306"/>
                  <a:pt x="2792" y="10809"/>
                </a:cubicBezTo>
                <a:cubicBezTo>
                  <a:pt x="2792" y="10787"/>
                  <a:pt x="2792" y="10765"/>
                  <a:pt x="2792" y="10765"/>
                </a:cubicBezTo>
                <a:cubicBezTo>
                  <a:pt x="2922" y="10657"/>
                  <a:pt x="3073" y="10570"/>
                  <a:pt x="3225" y="10506"/>
                </a:cubicBezTo>
                <a:close/>
                <a:moveTo>
                  <a:pt x="4588" y="11220"/>
                </a:moveTo>
                <a:lnTo>
                  <a:pt x="4588" y="11306"/>
                </a:lnTo>
                <a:cubicBezTo>
                  <a:pt x="4588" y="11349"/>
                  <a:pt x="4610" y="11371"/>
                  <a:pt x="4631" y="11393"/>
                </a:cubicBezTo>
                <a:cubicBezTo>
                  <a:pt x="4566" y="11782"/>
                  <a:pt x="4350" y="12128"/>
                  <a:pt x="4025" y="12388"/>
                </a:cubicBezTo>
                <a:lnTo>
                  <a:pt x="4047" y="12388"/>
                </a:lnTo>
                <a:cubicBezTo>
                  <a:pt x="4004" y="12431"/>
                  <a:pt x="3961" y="12453"/>
                  <a:pt x="3917" y="12475"/>
                </a:cubicBezTo>
                <a:lnTo>
                  <a:pt x="4588" y="11220"/>
                </a:lnTo>
                <a:close/>
                <a:moveTo>
                  <a:pt x="3246" y="11133"/>
                </a:moveTo>
                <a:cubicBezTo>
                  <a:pt x="3138" y="11652"/>
                  <a:pt x="3052" y="12150"/>
                  <a:pt x="2922" y="12669"/>
                </a:cubicBezTo>
                <a:cubicBezTo>
                  <a:pt x="2846" y="12650"/>
                  <a:pt x="2769" y="12631"/>
                  <a:pt x="2708" y="12597"/>
                </a:cubicBezTo>
                <a:lnTo>
                  <a:pt x="2708" y="12597"/>
                </a:lnTo>
                <a:cubicBezTo>
                  <a:pt x="2880" y="12102"/>
                  <a:pt x="3074" y="11607"/>
                  <a:pt x="3246" y="11133"/>
                </a:cubicBezTo>
                <a:close/>
                <a:moveTo>
                  <a:pt x="3852" y="11198"/>
                </a:moveTo>
                <a:cubicBezTo>
                  <a:pt x="3744" y="11696"/>
                  <a:pt x="3636" y="12172"/>
                  <a:pt x="3528" y="12648"/>
                </a:cubicBezTo>
                <a:cubicBezTo>
                  <a:pt x="3420" y="12691"/>
                  <a:pt x="3333" y="12691"/>
                  <a:pt x="3225" y="12713"/>
                </a:cubicBezTo>
                <a:cubicBezTo>
                  <a:pt x="3398" y="12193"/>
                  <a:pt x="3614" y="11696"/>
                  <a:pt x="3831" y="11198"/>
                </a:cubicBezTo>
                <a:close/>
                <a:moveTo>
                  <a:pt x="3792" y="1"/>
                </a:moveTo>
                <a:cubicBezTo>
                  <a:pt x="3728" y="1"/>
                  <a:pt x="3661" y="29"/>
                  <a:pt x="3593" y="97"/>
                </a:cubicBezTo>
                <a:cubicBezTo>
                  <a:pt x="3246" y="508"/>
                  <a:pt x="2814" y="855"/>
                  <a:pt x="2316" y="1093"/>
                </a:cubicBezTo>
                <a:cubicBezTo>
                  <a:pt x="2003" y="1213"/>
                  <a:pt x="1671" y="1273"/>
                  <a:pt x="1333" y="1273"/>
                </a:cubicBezTo>
                <a:cubicBezTo>
                  <a:pt x="1063" y="1273"/>
                  <a:pt x="789" y="1235"/>
                  <a:pt x="520" y="1158"/>
                </a:cubicBezTo>
                <a:cubicBezTo>
                  <a:pt x="502" y="1153"/>
                  <a:pt x="484" y="1150"/>
                  <a:pt x="467" y="1150"/>
                </a:cubicBezTo>
                <a:cubicBezTo>
                  <a:pt x="335" y="1150"/>
                  <a:pt x="222" y="1284"/>
                  <a:pt x="260" y="1417"/>
                </a:cubicBezTo>
                <a:cubicBezTo>
                  <a:pt x="87" y="1482"/>
                  <a:pt x="1" y="1655"/>
                  <a:pt x="66" y="1828"/>
                </a:cubicBezTo>
                <a:cubicBezTo>
                  <a:pt x="974" y="4641"/>
                  <a:pt x="2294" y="7325"/>
                  <a:pt x="3961" y="9791"/>
                </a:cubicBezTo>
                <a:cubicBezTo>
                  <a:pt x="3923" y="9790"/>
                  <a:pt x="3885" y="9789"/>
                  <a:pt x="3847" y="9789"/>
                </a:cubicBezTo>
                <a:cubicBezTo>
                  <a:pt x="3279" y="9789"/>
                  <a:pt x="2716" y="9942"/>
                  <a:pt x="2229" y="10246"/>
                </a:cubicBezTo>
                <a:cubicBezTo>
                  <a:pt x="1342" y="10700"/>
                  <a:pt x="1039" y="11847"/>
                  <a:pt x="1602" y="12669"/>
                </a:cubicBezTo>
                <a:cubicBezTo>
                  <a:pt x="1993" y="13265"/>
                  <a:pt x="2522" y="13512"/>
                  <a:pt x="3062" y="13512"/>
                </a:cubicBezTo>
                <a:cubicBezTo>
                  <a:pt x="4407" y="13512"/>
                  <a:pt x="5818" y="11981"/>
                  <a:pt x="5324" y="10484"/>
                </a:cubicBezTo>
                <a:cubicBezTo>
                  <a:pt x="5302" y="10441"/>
                  <a:pt x="5280" y="10397"/>
                  <a:pt x="5237" y="10354"/>
                </a:cubicBezTo>
                <a:cubicBezTo>
                  <a:pt x="5259" y="10268"/>
                  <a:pt x="5216" y="10159"/>
                  <a:pt x="5172" y="10094"/>
                </a:cubicBezTo>
                <a:cubicBezTo>
                  <a:pt x="3939" y="8298"/>
                  <a:pt x="2857" y="6437"/>
                  <a:pt x="1905" y="4512"/>
                </a:cubicBezTo>
                <a:cubicBezTo>
                  <a:pt x="1948" y="4447"/>
                  <a:pt x="1970" y="4403"/>
                  <a:pt x="2013" y="4339"/>
                </a:cubicBezTo>
                <a:cubicBezTo>
                  <a:pt x="2053" y="4340"/>
                  <a:pt x="2093" y="4341"/>
                  <a:pt x="2133" y="4341"/>
                </a:cubicBezTo>
                <a:cubicBezTo>
                  <a:pt x="3254" y="4341"/>
                  <a:pt x="4546" y="3764"/>
                  <a:pt x="5172" y="2845"/>
                </a:cubicBezTo>
                <a:cubicBezTo>
                  <a:pt x="5259" y="2802"/>
                  <a:pt x="5324" y="2716"/>
                  <a:pt x="5324" y="2629"/>
                </a:cubicBezTo>
                <a:cubicBezTo>
                  <a:pt x="5324" y="2607"/>
                  <a:pt x="5345" y="2586"/>
                  <a:pt x="5345" y="2586"/>
                </a:cubicBezTo>
                <a:cubicBezTo>
                  <a:pt x="5410" y="2413"/>
                  <a:pt x="5345" y="2218"/>
                  <a:pt x="5172" y="2175"/>
                </a:cubicBezTo>
                <a:cubicBezTo>
                  <a:pt x="5064" y="1915"/>
                  <a:pt x="4913" y="1699"/>
                  <a:pt x="4804" y="1461"/>
                </a:cubicBezTo>
                <a:cubicBezTo>
                  <a:pt x="4610" y="1093"/>
                  <a:pt x="4437" y="725"/>
                  <a:pt x="4242" y="357"/>
                </a:cubicBezTo>
                <a:cubicBezTo>
                  <a:pt x="4199" y="292"/>
                  <a:pt x="4134" y="227"/>
                  <a:pt x="4069" y="227"/>
                </a:cubicBezTo>
                <a:cubicBezTo>
                  <a:pt x="4012" y="100"/>
                  <a:pt x="3910" y="1"/>
                  <a:pt x="37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9"/>
          <p:cNvSpPr/>
          <p:nvPr/>
        </p:nvSpPr>
        <p:spPr>
          <a:xfrm>
            <a:off x="609400" y="1510915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3_1_1_1_1_1_1_1_1_1_1_1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/>
          <p:nvPr/>
        </p:nvSpPr>
        <p:spPr>
          <a:xfrm rot="5400000">
            <a:off x="6523600" y="2474887"/>
            <a:ext cx="2422602" cy="3168829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0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0"/>
          <p:cNvSpPr/>
          <p:nvPr/>
        </p:nvSpPr>
        <p:spPr>
          <a:xfrm flipH="1" rot="10800000">
            <a:off x="-346325" y="-152326"/>
            <a:ext cx="4027384" cy="2398001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0"/>
          <p:cNvSpPr txBox="1"/>
          <p:nvPr>
            <p:ph type="title"/>
          </p:nvPr>
        </p:nvSpPr>
        <p:spPr>
          <a:xfrm>
            <a:off x="2356800" y="531993"/>
            <a:ext cx="44304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5" name="Google Shape;605;p30"/>
          <p:cNvSpPr txBox="1"/>
          <p:nvPr>
            <p:ph idx="1" type="subTitle"/>
          </p:nvPr>
        </p:nvSpPr>
        <p:spPr>
          <a:xfrm>
            <a:off x="2356825" y="3154213"/>
            <a:ext cx="44304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6" name="Google Shape;606;p30"/>
          <p:cNvSpPr txBox="1"/>
          <p:nvPr>
            <p:ph idx="2" type="subTitle"/>
          </p:nvPr>
        </p:nvSpPr>
        <p:spPr>
          <a:xfrm>
            <a:off x="2356775" y="3619278"/>
            <a:ext cx="4430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7" name="Google Shape;607;p30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30"/>
          <p:cNvGrpSpPr/>
          <p:nvPr/>
        </p:nvGrpSpPr>
        <p:grpSpPr>
          <a:xfrm>
            <a:off x="126772" y="202350"/>
            <a:ext cx="8890214" cy="2610067"/>
            <a:chOff x="126822" y="35516"/>
            <a:chExt cx="8890214" cy="2610067"/>
          </a:xfrm>
        </p:grpSpPr>
        <p:sp>
          <p:nvSpPr>
            <p:cNvPr id="609" name="Google Shape;609;p30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8448423" y="1239533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7965678" y="3551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7965678" y="135026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408640" y="13928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535065" y="1248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609073" y="17744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239101" y="2483267"/>
              <a:ext cx="153836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 flipH="1">
              <a:off x="8672398" y="236227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289778" y="15474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 flipH="1">
              <a:off x="990236" y="1922836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 flipH="1">
              <a:off x="876536" y="10690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8166526" y="587617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30"/>
          <p:cNvSpPr/>
          <p:nvPr/>
        </p:nvSpPr>
        <p:spPr>
          <a:xfrm>
            <a:off x="1187189" y="2544763"/>
            <a:ext cx="394253" cy="372985"/>
          </a:xfrm>
          <a:custGeom>
            <a:rect b="b" l="l" r="r" t="t"/>
            <a:pathLst>
              <a:path extrusionOk="0" h="1859" w="1965">
                <a:moveTo>
                  <a:pt x="1078" y="81"/>
                </a:moveTo>
                <a:cubicBezTo>
                  <a:pt x="1337" y="81"/>
                  <a:pt x="1524" y="360"/>
                  <a:pt x="1402" y="608"/>
                </a:cubicBezTo>
                <a:lnTo>
                  <a:pt x="1366" y="687"/>
                </a:lnTo>
                <a:lnTo>
                  <a:pt x="1451" y="656"/>
                </a:lnTo>
                <a:cubicBezTo>
                  <a:pt x="1510" y="638"/>
                  <a:pt x="1555" y="625"/>
                  <a:pt x="1598" y="625"/>
                </a:cubicBezTo>
                <a:cubicBezTo>
                  <a:pt x="1639" y="625"/>
                  <a:pt x="1679" y="636"/>
                  <a:pt x="1729" y="663"/>
                </a:cubicBezTo>
                <a:cubicBezTo>
                  <a:pt x="1825" y="723"/>
                  <a:pt x="1880" y="832"/>
                  <a:pt x="1861" y="940"/>
                </a:cubicBezTo>
                <a:cubicBezTo>
                  <a:pt x="1843" y="995"/>
                  <a:pt x="1807" y="1043"/>
                  <a:pt x="1753" y="1067"/>
                </a:cubicBezTo>
                <a:cubicBezTo>
                  <a:pt x="1727" y="1082"/>
                  <a:pt x="1699" y="1090"/>
                  <a:pt x="1672" y="1090"/>
                </a:cubicBezTo>
                <a:cubicBezTo>
                  <a:pt x="1654" y="1090"/>
                  <a:pt x="1636" y="1087"/>
                  <a:pt x="1620" y="1079"/>
                </a:cubicBezTo>
                <a:lnTo>
                  <a:pt x="1590" y="1152"/>
                </a:lnTo>
                <a:cubicBezTo>
                  <a:pt x="1704" y="1200"/>
                  <a:pt x="1735" y="1327"/>
                  <a:pt x="1680" y="1527"/>
                </a:cubicBezTo>
                <a:cubicBezTo>
                  <a:pt x="1638" y="1684"/>
                  <a:pt x="1493" y="1786"/>
                  <a:pt x="1330" y="1786"/>
                </a:cubicBezTo>
                <a:cubicBezTo>
                  <a:pt x="1136" y="1774"/>
                  <a:pt x="1028" y="1702"/>
                  <a:pt x="1010" y="1575"/>
                </a:cubicBezTo>
                <a:lnTo>
                  <a:pt x="997" y="1490"/>
                </a:lnTo>
                <a:lnTo>
                  <a:pt x="943" y="1557"/>
                </a:lnTo>
                <a:cubicBezTo>
                  <a:pt x="874" y="1637"/>
                  <a:pt x="776" y="1681"/>
                  <a:pt x="677" y="1681"/>
                </a:cubicBezTo>
                <a:cubicBezTo>
                  <a:pt x="619" y="1681"/>
                  <a:pt x="561" y="1666"/>
                  <a:pt x="508" y="1635"/>
                </a:cubicBezTo>
                <a:cubicBezTo>
                  <a:pt x="363" y="1545"/>
                  <a:pt x="387" y="1369"/>
                  <a:pt x="454" y="1237"/>
                </a:cubicBezTo>
                <a:lnTo>
                  <a:pt x="496" y="1158"/>
                </a:lnTo>
                <a:lnTo>
                  <a:pt x="411" y="1182"/>
                </a:lnTo>
                <a:cubicBezTo>
                  <a:pt x="391" y="1188"/>
                  <a:pt x="371" y="1190"/>
                  <a:pt x="352" y="1190"/>
                </a:cubicBezTo>
                <a:cubicBezTo>
                  <a:pt x="306" y="1190"/>
                  <a:pt x="260" y="1175"/>
                  <a:pt x="218" y="1146"/>
                </a:cubicBezTo>
                <a:cubicBezTo>
                  <a:pt x="152" y="1110"/>
                  <a:pt x="109" y="1043"/>
                  <a:pt x="91" y="965"/>
                </a:cubicBezTo>
                <a:cubicBezTo>
                  <a:pt x="73" y="814"/>
                  <a:pt x="164" y="669"/>
                  <a:pt x="303" y="614"/>
                </a:cubicBezTo>
                <a:cubicBezTo>
                  <a:pt x="322" y="607"/>
                  <a:pt x="343" y="604"/>
                  <a:pt x="367" y="604"/>
                </a:cubicBezTo>
                <a:cubicBezTo>
                  <a:pt x="492" y="604"/>
                  <a:pt x="668" y="691"/>
                  <a:pt x="780" y="777"/>
                </a:cubicBezTo>
                <a:cubicBezTo>
                  <a:pt x="792" y="789"/>
                  <a:pt x="804" y="801"/>
                  <a:pt x="816" y="808"/>
                </a:cubicBezTo>
                <a:lnTo>
                  <a:pt x="864" y="747"/>
                </a:lnTo>
                <a:lnTo>
                  <a:pt x="828" y="717"/>
                </a:lnTo>
                <a:cubicBezTo>
                  <a:pt x="605" y="518"/>
                  <a:pt x="707" y="149"/>
                  <a:pt x="1003" y="89"/>
                </a:cubicBezTo>
                <a:cubicBezTo>
                  <a:pt x="1029" y="83"/>
                  <a:pt x="1054" y="81"/>
                  <a:pt x="1078" y="81"/>
                </a:cubicBezTo>
                <a:close/>
                <a:moveTo>
                  <a:pt x="1075" y="1"/>
                </a:moveTo>
                <a:cubicBezTo>
                  <a:pt x="783" y="1"/>
                  <a:pt x="536" y="308"/>
                  <a:pt x="677" y="620"/>
                </a:cubicBezTo>
                <a:cubicBezTo>
                  <a:pt x="583" y="566"/>
                  <a:pt x="472" y="526"/>
                  <a:pt x="374" y="526"/>
                </a:cubicBezTo>
                <a:cubicBezTo>
                  <a:pt x="340" y="526"/>
                  <a:pt x="308" y="531"/>
                  <a:pt x="278" y="542"/>
                </a:cubicBezTo>
                <a:cubicBezTo>
                  <a:pt x="103" y="614"/>
                  <a:pt x="0" y="789"/>
                  <a:pt x="25" y="977"/>
                </a:cubicBezTo>
                <a:cubicBezTo>
                  <a:pt x="43" y="1073"/>
                  <a:pt x="97" y="1158"/>
                  <a:pt x="182" y="1212"/>
                </a:cubicBezTo>
                <a:cubicBezTo>
                  <a:pt x="236" y="1243"/>
                  <a:pt x="297" y="1261"/>
                  <a:pt x="363" y="1267"/>
                </a:cubicBezTo>
                <a:cubicBezTo>
                  <a:pt x="290" y="1442"/>
                  <a:pt x="333" y="1611"/>
                  <a:pt x="466" y="1696"/>
                </a:cubicBezTo>
                <a:cubicBezTo>
                  <a:pt x="534" y="1735"/>
                  <a:pt x="609" y="1755"/>
                  <a:pt x="684" y="1755"/>
                </a:cubicBezTo>
                <a:cubicBezTo>
                  <a:pt x="781" y="1755"/>
                  <a:pt x="877" y="1722"/>
                  <a:pt x="955" y="1653"/>
                </a:cubicBezTo>
                <a:cubicBezTo>
                  <a:pt x="991" y="1750"/>
                  <a:pt x="1088" y="1847"/>
                  <a:pt x="1330" y="1859"/>
                </a:cubicBezTo>
                <a:lnTo>
                  <a:pt x="1348" y="1859"/>
                </a:lnTo>
                <a:cubicBezTo>
                  <a:pt x="1541" y="1859"/>
                  <a:pt x="1704" y="1732"/>
                  <a:pt x="1759" y="1545"/>
                </a:cubicBezTo>
                <a:cubicBezTo>
                  <a:pt x="1801" y="1375"/>
                  <a:pt x="1789" y="1249"/>
                  <a:pt x="1729" y="1164"/>
                </a:cubicBezTo>
                <a:cubicBezTo>
                  <a:pt x="1747" y="1158"/>
                  <a:pt x="1771" y="1146"/>
                  <a:pt x="1795" y="1140"/>
                </a:cubicBezTo>
                <a:cubicBezTo>
                  <a:pt x="1861" y="1104"/>
                  <a:pt x="1916" y="1037"/>
                  <a:pt x="1934" y="959"/>
                </a:cubicBezTo>
                <a:cubicBezTo>
                  <a:pt x="1964" y="820"/>
                  <a:pt x="1898" y="669"/>
                  <a:pt x="1765" y="602"/>
                </a:cubicBezTo>
                <a:cubicBezTo>
                  <a:pt x="1714" y="567"/>
                  <a:pt x="1656" y="550"/>
                  <a:pt x="1599" y="550"/>
                </a:cubicBezTo>
                <a:cubicBezTo>
                  <a:pt x="1567" y="550"/>
                  <a:pt x="1535" y="555"/>
                  <a:pt x="1505" y="566"/>
                </a:cubicBezTo>
                <a:cubicBezTo>
                  <a:pt x="1547" y="366"/>
                  <a:pt x="1463" y="167"/>
                  <a:pt x="1287" y="58"/>
                </a:cubicBezTo>
                <a:cubicBezTo>
                  <a:pt x="1217" y="18"/>
                  <a:pt x="1145" y="1"/>
                  <a:pt x="10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/>
          <p:nvPr>
            <p:ph idx="1" type="body"/>
          </p:nvPr>
        </p:nvSpPr>
        <p:spPr>
          <a:xfrm>
            <a:off x="721050" y="1152475"/>
            <a:ext cx="7701900" cy="31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4"/>
          <p:cNvSpPr/>
          <p:nvPr/>
        </p:nvSpPr>
        <p:spPr>
          <a:xfrm rot="-1697183">
            <a:off x="284122" y="3568264"/>
            <a:ext cx="398837" cy="377531"/>
          </a:xfrm>
          <a:custGeom>
            <a:rect b="b" l="l" r="r" t="t"/>
            <a:pathLst>
              <a:path extrusionOk="0" h="1859" w="1964">
                <a:moveTo>
                  <a:pt x="1085" y="80"/>
                </a:moveTo>
                <a:cubicBezTo>
                  <a:pt x="1344" y="80"/>
                  <a:pt x="1529" y="354"/>
                  <a:pt x="1408" y="602"/>
                </a:cubicBezTo>
                <a:lnTo>
                  <a:pt x="1372" y="686"/>
                </a:lnTo>
                <a:lnTo>
                  <a:pt x="1456" y="656"/>
                </a:lnTo>
                <a:cubicBezTo>
                  <a:pt x="1516" y="637"/>
                  <a:pt x="1560" y="625"/>
                  <a:pt x="1603" y="625"/>
                </a:cubicBezTo>
                <a:cubicBezTo>
                  <a:pt x="1643" y="625"/>
                  <a:pt x="1681" y="636"/>
                  <a:pt x="1728" y="662"/>
                </a:cubicBezTo>
                <a:cubicBezTo>
                  <a:pt x="1831" y="716"/>
                  <a:pt x="1885" y="831"/>
                  <a:pt x="1861" y="940"/>
                </a:cubicBezTo>
                <a:cubicBezTo>
                  <a:pt x="1849" y="994"/>
                  <a:pt x="1813" y="1043"/>
                  <a:pt x="1758" y="1067"/>
                </a:cubicBezTo>
                <a:cubicBezTo>
                  <a:pt x="1734" y="1081"/>
                  <a:pt x="1707" y="1087"/>
                  <a:pt x="1680" y="1087"/>
                </a:cubicBezTo>
                <a:cubicBezTo>
                  <a:pt x="1661" y="1087"/>
                  <a:pt x="1643" y="1084"/>
                  <a:pt x="1625" y="1079"/>
                </a:cubicBezTo>
                <a:lnTo>
                  <a:pt x="1595" y="1145"/>
                </a:lnTo>
                <a:cubicBezTo>
                  <a:pt x="1704" y="1200"/>
                  <a:pt x="1734" y="1327"/>
                  <a:pt x="1686" y="1526"/>
                </a:cubicBezTo>
                <a:cubicBezTo>
                  <a:pt x="1645" y="1673"/>
                  <a:pt x="1506" y="1780"/>
                  <a:pt x="1348" y="1780"/>
                </a:cubicBezTo>
                <a:cubicBezTo>
                  <a:pt x="1344" y="1780"/>
                  <a:pt x="1340" y="1780"/>
                  <a:pt x="1335" y="1780"/>
                </a:cubicBezTo>
                <a:cubicBezTo>
                  <a:pt x="1142" y="1774"/>
                  <a:pt x="1033" y="1701"/>
                  <a:pt x="1015" y="1574"/>
                </a:cubicBezTo>
                <a:lnTo>
                  <a:pt x="1003" y="1484"/>
                </a:lnTo>
                <a:lnTo>
                  <a:pt x="949" y="1556"/>
                </a:lnTo>
                <a:cubicBezTo>
                  <a:pt x="881" y="1635"/>
                  <a:pt x="784" y="1677"/>
                  <a:pt x="685" y="1677"/>
                </a:cubicBezTo>
                <a:cubicBezTo>
                  <a:pt x="624" y="1677"/>
                  <a:pt x="563" y="1661"/>
                  <a:pt x="508" y="1629"/>
                </a:cubicBezTo>
                <a:cubicBezTo>
                  <a:pt x="369" y="1538"/>
                  <a:pt x="393" y="1363"/>
                  <a:pt x="459" y="1230"/>
                </a:cubicBezTo>
                <a:lnTo>
                  <a:pt x="502" y="1158"/>
                </a:lnTo>
                <a:lnTo>
                  <a:pt x="502" y="1158"/>
                </a:lnTo>
                <a:lnTo>
                  <a:pt x="417" y="1182"/>
                </a:lnTo>
                <a:cubicBezTo>
                  <a:pt x="400" y="1185"/>
                  <a:pt x="383" y="1186"/>
                  <a:pt x="366" y="1186"/>
                </a:cubicBezTo>
                <a:cubicBezTo>
                  <a:pt x="315" y="1186"/>
                  <a:pt x="264" y="1173"/>
                  <a:pt x="224" y="1145"/>
                </a:cubicBezTo>
                <a:cubicBezTo>
                  <a:pt x="157" y="1103"/>
                  <a:pt x="115" y="1037"/>
                  <a:pt x="97" y="964"/>
                </a:cubicBezTo>
                <a:cubicBezTo>
                  <a:pt x="79" y="813"/>
                  <a:pt x="163" y="668"/>
                  <a:pt x="308" y="614"/>
                </a:cubicBezTo>
                <a:cubicBezTo>
                  <a:pt x="329" y="606"/>
                  <a:pt x="352" y="602"/>
                  <a:pt x="377" y="602"/>
                </a:cubicBezTo>
                <a:cubicBezTo>
                  <a:pt x="500" y="602"/>
                  <a:pt x="670" y="692"/>
                  <a:pt x="786" y="777"/>
                </a:cubicBezTo>
                <a:cubicBezTo>
                  <a:pt x="798" y="783"/>
                  <a:pt x="810" y="795"/>
                  <a:pt x="822" y="807"/>
                </a:cubicBezTo>
                <a:lnTo>
                  <a:pt x="870" y="747"/>
                </a:lnTo>
                <a:cubicBezTo>
                  <a:pt x="858" y="735"/>
                  <a:pt x="846" y="729"/>
                  <a:pt x="834" y="716"/>
                </a:cubicBezTo>
                <a:cubicBezTo>
                  <a:pt x="610" y="517"/>
                  <a:pt x="713" y="142"/>
                  <a:pt x="1009" y="88"/>
                </a:cubicBezTo>
                <a:cubicBezTo>
                  <a:pt x="1035" y="83"/>
                  <a:pt x="1060" y="80"/>
                  <a:pt x="1085" y="80"/>
                </a:cubicBezTo>
                <a:close/>
                <a:moveTo>
                  <a:pt x="1070" y="0"/>
                </a:moveTo>
                <a:cubicBezTo>
                  <a:pt x="934" y="0"/>
                  <a:pt x="797" y="63"/>
                  <a:pt x="707" y="209"/>
                </a:cubicBezTo>
                <a:cubicBezTo>
                  <a:pt x="628" y="336"/>
                  <a:pt x="622" y="487"/>
                  <a:pt x="677" y="614"/>
                </a:cubicBezTo>
                <a:cubicBezTo>
                  <a:pt x="583" y="565"/>
                  <a:pt x="476" y="525"/>
                  <a:pt x="380" y="525"/>
                </a:cubicBezTo>
                <a:cubicBezTo>
                  <a:pt x="346" y="525"/>
                  <a:pt x="314" y="530"/>
                  <a:pt x="284" y="541"/>
                </a:cubicBezTo>
                <a:cubicBezTo>
                  <a:pt x="103" y="608"/>
                  <a:pt x="0" y="789"/>
                  <a:pt x="24" y="976"/>
                </a:cubicBezTo>
                <a:cubicBezTo>
                  <a:pt x="42" y="1073"/>
                  <a:pt x="103" y="1158"/>
                  <a:pt x="181" y="1206"/>
                </a:cubicBezTo>
                <a:cubicBezTo>
                  <a:pt x="236" y="1242"/>
                  <a:pt x="302" y="1260"/>
                  <a:pt x="363" y="1260"/>
                </a:cubicBezTo>
                <a:cubicBezTo>
                  <a:pt x="296" y="1442"/>
                  <a:pt x="332" y="1605"/>
                  <a:pt x="471" y="1695"/>
                </a:cubicBezTo>
                <a:cubicBezTo>
                  <a:pt x="536" y="1734"/>
                  <a:pt x="609" y="1753"/>
                  <a:pt x="683" y="1753"/>
                </a:cubicBezTo>
                <a:cubicBezTo>
                  <a:pt x="782" y="1753"/>
                  <a:pt x="881" y="1719"/>
                  <a:pt x="961" y="1653"/>
                </a:cubicBezTo>
                <a:cubicBezTo>
                  <a:pt x="997" y="1750"/>
                  <a:pt x="1094" y="1846"/>
                  <a:pt x="1329" y="1858"/>
                </a:cubicBezTo>
                <a:lnTo>
                  <a:pt x="1354" y="1858"/>
                </a:lnTo>
                <a:cubicBezTo>
                  <a:pt x="1541" y="1852"/>
                  <a:pt x="1704" y="1726"/>
                  <a:pt x="1758" y="1544"/>
                </a:cubicBezTo>
                <a:cubicBezTo>
                  <a:pt x="1801" y="1375"/>
                  <a:pt x="1795" y="1242"/>
                  <a:pt x="1728" y="1158"/>
                </a:cubicBezTo>
                <a:cubicBezTo>
                  <a:pt x="1752" y="1152"/>
                  <a:pt x="1770" y="1145"/>
                  <a:pt x="1795" y="1133"/>
                </a:cubicBezTo>
                <a:cubicBezTo>
                  <a:pt x="1867" y="1097"/>
                  <a:pt x="1915" y="1037"/>
                  <a:pt x="1940" y="958"/>
                </a:cubicBezTo>
                <a:cubicBezTo>
                  <a:pt x="1964" y="813"/>
                  <a:pt x="1897" y="668"/>
                  <a:pt x="1770" y="596"/>
                </a:cubicBezTo>
                <a:cubicBezTo>
                  <a:pt x="1718" y="563"/>
                  <a:pt x="1658" y="547"/>
                  <a:pt x="1596" y="547"/>
                </a:cubicBezTo>
                <a:cubicBezTo>
                  <a:pt x="1566" y="547"/>
                  <a:pt x="1535" y="551"/>
                  <a:pt x="1505" y="559"/>
                </a:cubicBezTo>
                <a:cubicBezTo>
                  <a:pt x="1592" y="236"/>
                  <a:pt x="1333" y="0"/>
                  <a:pt x="1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1697182">
            <a:off x="708242" y="3191079"/>
            <a:ext cx="270548" cy="256429"/>
          </a:xfrm>
          <a:custGeom>
            <a:rect b="b" l="l" r="r" t="t"/>
            <a:pathLst>
              <a:path extrusionOk="0" h="1398" w="1475">
                <a:moveTo>
                  <a:pt x="807" y="77"/>
                </a:moveTo>
                <a:cubicBezTo>
                  <a:pt x="991" y="77"/>
                  <a:pt x="1130" y="276"/>
                  <a:pt x="1046" y="455"/>
                </a:cubicBezTo>
                <a:lnTo>
                  <a:pt x="1004" y="534"/>
                </a:lnTo>
                <a:lnTo>
                  <a:pt x="1088" y="504"/>
                </a:lnTo>
                <a:cubicBezTo>
                  <a:pt x="1120" y="489"/>
                  <a:pt x="1153" y="482"/>
                  <a:pt x="1186" y="482"/>
                </a:cubicBezTo>
                <a:cubicBezTo>
                  <a:pt x="1221" y="482"/>
                  <a:pt x="1256" y="491"/>
                  <a:pt x="1288" y="510"/>
                </a:cubicBezTo>
                <a:cubicBezTo>
                  <a:pt x="1354" y="546"/>
                  <a:pt x="1396" y="625"/>
                  <a:pt x="1378" y="703"/>
                </a:cubicBezTo>
                <a:cubicBezTo>
                  <a:pt x="1372" y="739"/>
                  <a:pt x="1342" y="776"/>
                  <a:pt x="1312" y="794"/>
                </a:cubicBezTo>
                <a:cubicBezTo>
                  <a:pt x="1293" y="801"/>
                  <a:pt x="1272" y="806"/>
                  <a:pt x="1252" y="806"/>
                </a:cubicBezTo>
                <a:cubicBezTo>
                  <a:pt x="1239" y="806"/>
                  <a:pt x="1227" y="804"/>
                  <a:pt x="1215" y="800"/>
                </a:cubicBezTo>
                <a:lnTo>
                  <a:pt x="1185" y="866"/>
                </a:lnTo>
                <a:cubicBezTo>
                  <a:pt x="1215" y="884"/>
                  <a:pt x="1306" y="927"/>
                  <a:pt x="1251" y="1138"/>
                </a:cubicBezTo>
                <a:cubicBezTo>
                  <a:pt x="1216" y="1243"/>
                  <a:pt x="1120" y="1320"/>
                  <a:pt x="1010" y="1320"/>
                </a:cubicBezTo>
                <a:cubicBezTo>
                  <a:pt x="1006" y="1320"/>
                  <a:pt x="1002" y="1320"/>
                  <a:pt x="998" y="1319"/>
                </a:cubicBezTo>
                <a:cubicBezTo>
                  <a:pt x="865" y="1313"/>
                  <a:pt x="786" y="1265"/>
                  <a:pt x="774" y="1174"/>
                </a:cubicBezTo>
                <a:lnTo>
                  <a:pt x="762" y="1090"/>
                </a:lnTo>
                <a:lnTo>
                  <a:pt x="708" y="1156"/>
                </a:lnTo>
                <a:cubicBezTo>
                  <a:pt x="658" y="1213"/>
                  <a:pt x="587" y="1244"/>
                  <a:pt x="516" y="1244"/>
                </a:cubicBezTo>
                <a:cubicBezTo>
                  <a:pt x="474" y="1244"/>
                  <a:pt x="432" y="1233"/>
                  <a:pt x="393" y="1211"/>
                </a:cubicBezTo>
                <a:cubicBezTo>
                  <a:pt x="297" y="1144"/>
                  <a:pt x="309" y="1023"/>
                  <a:pt x="357" y="927"/>
                </a:cubicBezTo>
                <a:lnTo>
                  <a:pt x="399" y="854"/>
                </a:lnTo>
                <a:lnTo>
                  <a:pt x="315" y="872"/>
                </a:lnTo>
                <a:cubicBezTo>
                  <a:pt x="300" y="876"/>
                  <a:pt x="284" y="878"/>
                  <a:pt x="269" y="878"/>
                </a:cubicBezTo>
                <a:cubicBezTo>
                  <a:pt x="237" y="878"/>
                  <a:pt x="207" y="869"/>
                  <a:pt x="182" y="848"/>
                </a:cubicBezTo>
                <a:cubicBezTo>
                  <a:pt x="134" y="824"/>
                  <a:pt x="103" y="776"/>
                  <a:pt x="91" y="721"/>
                </a:cubicBezTo>
                <a:cubicBezTo>
                  <a:pt x="79" y="612"/>
                  <a:pt x="140" y="510"/>
                  <a:pt x="242" y="473"/>
                </a:cubicBezTo>
                <a:cubicBezTo>
                  <a:pt x="257" y="467"/>
                  <a:pt x="274" y="464"/>
                  <a:pt x="293" y="464"/>
                </a:cubicBezTo>
                <a:cubicBezTo>
                  <a:pt x="382" y="464"/>
                  <a:pt x="507" y="528"/>
                  <a:pt x="587" y="588"/>
                </a:cubicBezTo>
                <a:cubicBezTo>
                  <a:pt x="593" y="600"/>
                  <a:pt x="605" y="606"/>
                  <a:pt x="617" y="612"/>
                </a:cubicBezTo>
                <a:lnTo>
                  <a:pt x="659" y="558"/>
                </a:lnTo>
                <a:cubicBezTo>
                  <a:pt x="653" y="546"/>
                  <a:pt x="641" y="540"/>
                  <a:pt x="635" y="534"/>
                </a:cubicBezTo>
                <a:cubicBezTo>
                  <a:pt x="472" y="389"/>
                  <a:pt x="550" y="123"/>
                  <a:pt x="762" y="81"/>
                </a:cubicBezTo>
                <a:cubicBezTo>
                  <a:pt x="777" y="78"/>
                  <a:pt x="792" y="77"/>
                  <a:pt x="807" y="77"/>
                </a:cubicBezTo>
                <a:close/>
                <a:moveTo>
                  <a:pt x="803" y="1"/>
                </a:moveTo>
                <a:cubicBezTo>
                  <a:pt x="700" y="1"/>
                  <a:pt x="595" y="49"/>
                  <a:pt x="526" y="159"/>
                </a:cubicBezTo>
                <a:cubicBezTo>
                  <a:pt x="472" y="250"/>
                  <a:pt x="460" y="353"/>
                  <a:pt x="496" y="449"/>
                </a:cubicBezTo>
                <a:cubicBezTo>
                  <a:pt x="436" y="410"/>
                  <a:pt x="369" y="393"/>
                  <a:pt x="300" y="393"/>
                </a:cubicBezTo>
                <a:cubicBezTo>
                  <a:pt x="273" y="393"/>
                  <a:pt x="246" y="396"/>
                  <a:pt x="218" y="401"/>
                </a:cubicBezTo>
                <a:cubicBezTo>
                  <a:pt x="79" y="455"/>
                  <a:pt x="1" y="594"/>
                  <a:pt x="19" y="739"/>
                </a:cubicBezTo>
                <a:cubicBezTo>
                  <a:pt x="31" y="812"/>
                  <a:pt x="79" y="872"/>
                  <a:pt x="140" y="915"/>
                </a:cubicBezTo>
                <a:cubicBezTo>
                  <a:pt x="182" y="939"/>
                  <a:pt x="224" y="951"/>
                  <a:pt x="266" y="957"/>
                </a:cubicBezTo>
                <a:cubicBezTo>
                  <a:pt x="224" y="1090"/>
                  <a:pt x="254" y="1211"/>
                  <a:pt x="357" y="1277"/>
                </a:cubicBezTo>
                <a:cubicBezTo>
                  <a:pt x="405" y="1306"/>
                  <a:pt x="459" y="1320"/>
                  <a:pt x="515" y="1320"/>
                </a:cubicBezTo>
                <a:cubicBezTo>
                  <a:pt x="586" y="1320"/>
                  <a:pt x="659" y="1297"/>
                  <a:pt x="720" y="1253"/>
                </a:cubicBezTo>
                <a:cubicBezTo>
                  <a:pt x="750" y="1319"/>
                  <a:pt x="828" y="1386"/>
                  <a:pt x="998" y="1398"/>
                </a:cubicBezTo>
                <a:lnTo>
                  <a:pt x="1016" y="1398"/>
                </a:lnTo>
                <a:cubicBezTo>
                  <a:pt x="1161" y="1392"/>
                  <a:pt x="1282" y="1295"/>
                  <a:pt x="1324" y="1156"/>
                </a:cubicBezTo>
                <a:cubicBezTo>
                  <a:pt x="1360" y="1066"/>
                  <a:pt x="1354" y="963"/>
                  <a:pt x="1306" y="878"/>
                </a:cubicBezTo>
                <a:cubicBezTo>
                  <a:pt x="1318" y="872"/>
                  <a:pt x="1330" y="866"/>
                  <a:pt x="1348" y="860"/>
                </a:cubicBezTo>
                <a:cubicBezTo>
                  <a:pt x="1402" y="830"/>
                  <a:pt x="1439" y="782"/>
                  <a:pt x="1457" y="721"/>
                </a:cubicBezTo>
                <a:cubicBezTo>
                  <a:pt x="1475" y="612"/>
                  <a:pt x="1427" y="498"/>
                  <a:pt x="1324" y="443"/>
                </a:cubicBezTo>
                <a:cubicBezTo>
                  <a:pt x="1286" y="418"/>
                  <a:pt x="1242" y="407"/>
                  <a:pt x="1197" y="407"/>
                </a:cubicBezTo>
                <a:cubicBezTo>
                  <a:pt x="1177" y="407"/>
                  <a:pt x="1157" y="409"/>
                  <a:pt x="1137" y="413"/>
                </a:cubicBezTo>
                <a:cubicBezTo>
                  <a:pt x="1192" y="172"/>
                  <a:pt x="999" y="1"/>
                  <a:pt x="8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 flipH="1" rot="-6158353">
            <a:off x="7062245" y="188432"/>
            <a:ext cx="2842342" cy="1799976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7553615" y="1822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310960" y="66639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341763" y="6812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8757365" y="15021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6819250" y="234950"/>
            <a:ext cx="153823" cy="131876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1520590" y="1536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1863238" y="-44358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023400" y="206250"/>
            <a:ext cx="153823" cy="131876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17537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-17537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CUSTOM_3_1_1_1_1_1_1_1_1_1_1_1_1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1"/>
          <p:cNvSpPr txBox="1"/>
          <p:nvPr>
            <p:ph type="title"/>
          </p:nvPr>
        </p:nvSpPr>
        <p:spPr>
          <a:xfrm>
            <a:off x="2623750" y="530352"/>
            <a:ext cx="3896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7" name="Google Shape;627;p31"/>
          <p:cNvSpPr txBox="1"/>
          <p:nvPr>
            <p:ph idx="1" type="subTitle"/>
          </p:nvPr>
        </p:nvSpPr>
        <p:spPr>
          <a:xfrm>
            <a:off x="1793700" y="2164225"/>
            <a:ext cx="55566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8" name="Google Shape;628;p31"/>
          <p:cNvSpPr txBox="1"/>
          <p:nvPr>
            <p:ph idx="2" type="subTitle"/>
          </p:nvPr>
        </p:nvSpPr>
        <p:spPr>
          <a:xfrm>
            <a:off x="721050" y="4257275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31"/>
          <p:cNvSpPr txBox="1"/>
          <p:nvPr>
            <p:ph idx="3" type="subTitle"/>
          </p:nvPr>
        </p:nvSpPr>
        <p:spPr>
          <a:xfrm>
            <a:off x="3381525" y="4257275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0" name="Google Shape;630;p31"/>
          <p:cNvSpPr txBox="1"/>
          <p:nvPr>
            <p:ph idx="4" type="subTitle"/>
          </p:nvPr>
        </p:nvSpPr>
        <p:spPr>
          <a:xfrm>
            <a:off x="6041850" y="4257275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1" name="Google Shape;631;p31"/>
          <p:cNvSpPr txBox="1"/>
          <p:nvPr>
            <p:ph idx="5" type="subTitle"/>
          </p:nvPr>
        </p:nvSpPr>
        <p:spPr>
          <a:xfrm>
            <a:off x="1793762" y="1616516"/>
            <a:ext cx="555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2" name="Google Shape;632;p31"/>
          <p:cNvSpPr txBox="1"/>
          <p:nvPr>
            <p:ph idx="6" type="subTitle"/>
          </p:nvPr>
        </p:nvSpPr>
        <p:spPr>
          <a:xfrm>
            <a:off x="1793725" y="2758624"/>
            <a:ext cx="55566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3" name="Google Shape;633;p31"/>
          <p:cNvSpPr/>
          <p:nvPr/>
        </p:nvSpPr>
        <p:spPr>
          <a:xfrm rot="10800000">
            <a:off x="-11942" y="-420524"/>
            <a:ext cx="9167892" cy="1726951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31"/>
          <p:cNvGrpSpPr/>
          <p:nvPr/>
        </p:nvGrpSpPr>
        <p:grpSpPr>
          <a:xfrm flipH="1" rot="10800000">
            <a:off x="239047" y="232787"/>
            <a:ext cx="8800496" cy="2095597"/>
            <a:chOff x="239097" y="854636"/>
            <a:chExt cx="8800496" cy="2095597"/>
          </a:xfrm>
        </p:grpSpPr>
        <p:sp>
          <p:nvSpPr>
            <p:cNvPr id="635" name="Google Shape;635;p31"/>
            <p:cNvSpPr/>
            <p:nvPr/>
          </p:nvSpPr>
          <p:spPr>
            <a:xfrm>
              <a:off x="239097" y="854636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8934653" y="9204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965678" y="188366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408640" y="15658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461090" y="27137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39101" y="2787917"/>
              <a:ext cx="153836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 flipH="1">
              <a:off x="8580761" y="1500086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 flipH="1">
              <a:off x="8987132" y="21749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498503" y="18309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 flipH="1">
              <a:off x="990236" y="2227636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8490501" y="2604067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21098" y="123954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4">
  <p:cSld name="CUSTOM_3_1_1_1_1_1_1_1_1_1_1_1_1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2"/>
          <p:cNvSpPr/>
          <p:nvPr/>
        </p:nvSpPr>
        <p:spPr>
          <a:xfrm flipH="1" rot="10800000">
            <a:off x="-251887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2"/>
          <p:cNvSpPr/>
          <p:nvPr/>
        </p:nvSpPr>
        <p:spPr>
          <a:xfrm>
            <a:off x="6973282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2"/>
          <p:cNvSpPr txBox="1"/>
          <p:nvPr>
            <p:ph idx="1" type="subTitle"/>
          </p:nvPr>
        </p:nvSpPr>
        <p:spPr>
          <a:xfrm>
            <a:off x="3739600" y="2665850"/>
            <a:ext cx="36819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1" name="Google Shape;651;p32"/>
          <p:cNvSpPr txBox="1"/>
          <p:nvPr>
            <p:ph idx="2" type="subTitle"/>
          </p:nvPr>
        </p:nvSpPr>
        <p:spPr>
          <a:xfrm>
            <a:off x="3739600" y="3499261"/>
            <a:ext cx="36819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2" name="Google Shape;652;p32"/>
          <p:cNvSpPr txBox="1"/>
          <p:nvPr>
            <p:ph type="title"/>
          </p:nvPr>
        </p:nvSpPr>
        <p:spPr>
          <a:xfrm>
            <a:off x="2360425" y="530352"/>
            <a:ext cx="4423200" cy="576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3" name="Google Shape;653;p32"/>
          <p:cNvSpPr txBox="1"/>
          <p:nvPr>
            <p:ph idx="3" type="subTitle"/>
          </p:nvPr>
        </p:nvSpPr>
        <p:spPr>
          <a:xfrm>
            <a:off x="3739600" y="2012306"/>
            <a:ext cx="3681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54" name="Google Shape;654;p32"/>
          <p:cNvGrpSpPr/>
          <p:nvPr/>
        </p:nvGrpSpPr>
        <p:grpSpPr>
          <a:xfrm flipH="1" rot="10800000">
            <a:off x="126822" y="2496933"/>
            <a:ext cx="8890214" cy="2560229"/>
            <a:chOff x="126822" y="-51155"/>
            <a:chExt cx="8890214" cy="2560229"/>
          </a:xfrm>
        </p:grpSpPr>
        <p:sp>
          <p:nvSpPr>
            <p:cNvPr id="655" name="Google Shape;655;p32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8472673" y="1032758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8179034" y="1665110"/>
              <a:ext cx="99475" cy="104955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8202528" y="881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8558428" y="245641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948340" y="14978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1408640" y="3261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609073" y="-5115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2964978" y="195678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1863301" y="14084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 flipH="1">
              <a:off x="7981573" y="542510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>
              <a:off x="6511669" y="2505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348103" y="12247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>
              <a:off x="126836" y="171601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 flipH="1">
              <a:off x="550986" y="7499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 flipH="1">
              <a:off x="574482" y="2207228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7117213" y="88192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32"/>
          <p:cNvSpPr/>
          <p:nvPr/>
        </p:nvSpPr>
        <p:spPr>
          <a:xfrm flipH="1" rot="-2211924">
            <a:off x="375101" y="1448324"/>
            <a:ext cx="1312769" cy="695219"/>
          </a:xfrm>
          <a:custGeom>
            <a:rect b="b" l="l" r="r" t="t"/>
            <a:pathLst>
              <a:path extrusionOk="0" h="4753" w="8975">
                <a:moveTo>
                  <a:pt x="4334" y="1496"/>
                </a:moveTo>
                <a:cubicBezTo>
                  <a:pt x="4612" y="2100"/>
                  <a:pt x="4660" y="2807"/>
                  <a:pt x="4394" y="3418"/>
                </a:cubicBezTo>
                <a:cubicBezTo>
                  <a:pt x="4261" y="3732"/>
                  <a:pt x="4008" y="3992"/>
                  <a:pt x="3742" y="4094"/>
                </a:cubicBezTo>
                <a:cubicBezTo>
                  <a:pt x="3672" y="4124"/>
                  <a:pt x="3599" y="4138"/>
                  <a:pt x="3529" y="4138"/>
                </a:cubicBezTo>
                <a:cubicBezTo>
                  <a:pt x="3294" y="4138"/>
                  <a:pt x="3074" y="3985"/>
                  <a:pt x="3005" y="3744"/>
                </a:cubicBezTo>
                <a:cubicBezTo>
                  <a:pt x="2908" y="3460"/>
                  <a:pt x="2968" y="3049"/>
                  <a:pt x="3143" y="2717"/>
                </a:cubicBezTo>
                <a:cubicBezTo>
                  <a:pt x="3421" y="2203"/>
                  <a:pt x="3832" y="1780"/>
                  <a:pt x="4334" y="1496"/>
                </a:cubicBezTo>
                <a:close/>
                <a:moveTo>
                  <a:pt x="7772" y="2239"/>
                </a:moveTo>
                <a:cubicBezTo>
                  <a:pt x="8014" y="2602"/>
                  <a:pt x="8146" y="3031"/>
                  <a:pt x="8140" y="3466"/>
                </a:cubicBezTo>
                <a:cubicBezTo>
                  <a:pt x="8134" y="3828"/>
                  <a:pt x="7965" y="4209"/>
                  <a:pt x="7724" y="4421"/>
                </a:cubicBezTo>
                <a:cubicBezTo>
                  <a:pt x="7600" y="4542"/>
                  <a:pt x="7442" y="4600"/>
                  <a:pt x="7285" y="4600"/>
                </a:cubicBezTo>
                <a:cubicBezTo>
                  <a:pt x="7065" y="4600"/>
                  <a:pt x="6849" y="4487"/>
                  <a:pt x="6733" y="4276"/>
                </a:cubicBezTo>
                <a:cubicBezTo>
                  <a:pt x="6575" y="4022"/>
                  <a:pt x="6533" y="3714"/>
                  <a:pt x="6618" y="3430"/>
                </a:cubicBezTo>
                <a:cubicBezTo>
                  <a:pt x="6787" y="2928"/>
                  <a:pt x="7246" y="2578"/>
                  <a:pt x="7675" y="2300"/>
                </a:cubicBezTo>
                <a:lnTo>
                  <a:pt x="7772" y="2239"/>
                </a:lnTo>
                <a:close/>
                <a:moveTo>
                  <a:pt x="2295" y="0"/>
                </a:moveTo>
                <a:cubicBezTo>
                  <a:pt x="1390" y="0"/>
                  <a:pt x="476" y="481"/>
                  <a:pt x="38" y="1279"/>
                </a:cubicBezTo>
                <a:cubicBezTo>
                  <a:pt x="0" y="1341"/>
                  <a:pt x="52" y="1395"/>
                  <a:pt x="105" y="1395"/>
                </a:cubicBezTo>
                <a:cubicBezTo>
                  <a:pt x="129" y="1395"/>
                  <a:pt x="154" y="1384"/>
                  <a:pt x="171" y="1357"/>
                </a:cubicBezTo>
                <a:cubicBezTo>
                  <a:pt x="583" y="601"/>
                  <a:pt x="1446" y="152"/>
                  <a:pt x="2298" y="152"/>
                </a:cubicBezTo>
                <a:cubicBezTo>
                  <a:pt x="2631" y="152"/>
                  <a:pt x="2962" y="220"/>
                  <a:pt x="3264" y="366"/>
                </a:cubicBezTo>
                <a:cubicBezTo>
                  <a:pt x="3693" y="584"/>
                  <a:pt x="4044" y="928"/>
                  <a:pt x="4267" y="1357"/>
                </a:cubicBezTo>
                <a:cubicBezTo>
                  <a:pt x="3736" y="1659"/>
                  <a:pt x="3301" y="2106"/>
                  <a:pt x="3011" y="2644"/>
                </a:cubicBezTo>
                <a:cubicBezTo>
                  <a:pt x="2811" y="3019"/>
                  <a:pt x="2751" y="3466"/>
                  <a:pt x="2860" y="3786"/>
                </a:cubicBezTo>
                <a:cubicBezTo>
                  <a:pt x="2948" y="4094"/>
                  <a:pt x="3231" y="4286"/>
                  <a:pt x="3530" y="4286"/>
                </a:cubicBezTo>
                <a:cubicBezTo>
                  <a:pt x="3619" y="4286"/>
                  <a:pt x="3709" y="4269"/>
                  <a:pt x="3796" y="4233"/>
                </a:cubicBezTo>
                <a:cubicBezTo>
                  <a:pt x="4098" y="4118"/>
                  <a:pt x="4382" y="3822"/>
                  <a:pt x="4533" y="3478"/>
                </a:cubicBezTo>
                <a:cubicBezTo>
                  <a:pt x="4817" y="2825"/>
                  <a:pt x="4769" y="2064"/>
                  <a:pt x="4467" y="1424"/>
                </a:cubicBezTo>
                <a:cubicBezTo>
                  <a:pt x="4855" y="1222"/>
                  <a:pt x="5283" y="1117"/>
                  <a:pt x="5715" y="1117"/>
                </a:cubicBezTo>
                <a:cubicBezTo>
                  <a:pt x="5814" y="1117"/>
                  <a:pt x="5914" y="1122"/>
                  <a:pt x="6014" y="1134"/>
                </a:cubicBezTo>
                <a:cubicBezTo>
                  <a:pt x="6684" y="1224"/>
                  <a:pt x="7282" y="1575"/>
                  <a:pt x="7687" y="2119"/>
                </a:cubicBezTo>
                <a:cubicBezTo>
                  <a:pt x="7657" y="2137"/>
                  <a:pt x="7627" y="2155"/>
                  <a:pt x="7597" y="2173"/>
                </a:cubicBezTo>
                <a:cubicBezTo>
                  <a:pt x="7143" y="2469"/>
                  <a:pt x="6660" y="2838"/>
                  <a:pt x="6479" y="3381"/>
                </a:cubicBezTo>
                <a:cubicBezTo>
                  <a:pt x="6382" y="3714"/>
                  <a:pt x="6424" y="4070"/>
                  <a:pt x="6606" y="4360"/>
                </a:cubicBezTo>
                <a:cubicBezTo>
                  <a:pt x="6733" y="4572"/>
                  <a:pt x="6944" y="4711"/>
                  <a:pt x="7192" y="4747"/>
                </a:cubicBezTo>
                <a:cubicBezTo>
                  <a:pt x="7222" y="4753"/>
                  <a:pt x="7252" y="4753"/>
                  <a:pt x="7282" y="4753"/>
                </a:cubicBezTo>
                <a:cubicBezTo>
                  <a:pt x="7482" y="4747"/>
                  <a:pt x="7675" y="4668"/>
                  <a:pt x="7826" y="4529"/>
                </a:cubicBezTo>
                <a:cubicBezTo>
                  <a:pt x="8116" y="4251"/>
                  <a:pt x="8285" y="3865"/>
                  <a:pt x="8298" y="3460"/>
                </a:cubicBezTo>
                <a:cubicBezTo>
                  <a:pt x="8298" y="2995"/>
                  <a:pt x="8159" y="2541"/>
                  <a:pt x="7899" y="2155"/>
                </a:cubicBezTo>
                <a:cubicBezTo>
                  <a:pt x="8291" y="1907"/>
                  <a:pt x="8684" y="1647"/>
                  <a:pt x="8950" y="1254"/>
                </a:cubicBezTo>
                <a:cubicBezTo>
                  <a:pt x="8974" y="1224"/>
                  <a:pt x="8962" y="1176"/>
                  <a:pt x="8932" y="1152"/>
                </a:cubicBezTo>
                <a:cubicBezTo>
                  <a:pt x="8919" y="1143"/>
                  <a:pt x="8904" y="1139"/>
                  <a:pt x="8889" y="1139"/>
                </a:cubicBezTo>
                <a:cubicBezTo>
                  <a:pt x="8863" y="1139"/>
                  <a:pt x="8839" y="1151"/>
                  <a:pt x="8823" y="1170"/>
                </a:cubicBezTo>
                <a:cubicBezTo>
                  <a:pt x="8575" y="1538"/>
                  <a:pt x="8189" y="1792"/>
                  <a:pt x="7814" y="2034"/>
                </a:cubicBezTo>
                <a:cubicBezTo>
                  <a:pt x="7385" y="1454"/>
                  <a:pt x="6745" y="1073"/>
                  <a:pt x="6032" y="977"/>
                </a:cubicBezTo>
                <a:cubicBezTo>
                  <a:pt x="5928" y="965"/>
                  <a:pt x="5823" y="960"/>
                  <a:pt x="5719" y="960"/>
                </a:cubicBezTo>
                <a:cubicBezTo>
                  <a:pt x="5262" y="960"/>
                  <a:pt x="4809" y="1068"/>
                  <a:pt x="4400" y="1285"/>
                </a:cubicBezTo>
                <a:cubicBezTo>
                  <a:pt x="4159" y="832"/>
                  <a:pt x="3784" y="463"/>
                  <a:pt x="3331" y="233"/>
                </a:cubicBezTo>
                <a:cubicBezTo>
                  <a:pt x="3007" y="75"/>
                  <a:pt x="2652" y="0"/>
                  <a:pt x="22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5">
  <p:cSld name="CUSTOM_3_1_1_1_1_1_1_1_1_1_1_1_1_1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"/>
          <p:cNvSpPr/>
          <p:nvPr/>
        </p:nvSpPr>
        <p:spPr>
          <a:xfrm flipH="1">
            <a:off x="-11942" y="3742300"/>
            <a:ext cx="9167892" cy="1837627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3"/>
          <p:cNvSpPr txBox="1"/>
          <p:nvPr>
            <p:ph idx="1" type="subTitle"/>
          </p:nvPr>
        </p:nvSpPr>
        <p:spPr>
          <a:xfrm>
            <a:off x="2423575" y="2162050"/>
            <a:ext cx="42969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8" name="Google Shape;678;p33"/>
          <p:cNvSpPr txBox="1"/>
          <p:nvPr>
            <p:ph idx="2" type="subTitle"/>
          </p:nvPr>
        </p:nvSpPr>
        <p:spPr>
          <a:xfrm>
            <a:off x="2423600" y="2630950"/>
            <a:ext cx="4296900" cy="6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9" name="Google Shape;679;p33"/>
          <p:cNvSpPr txBox="1"/>
          <p:nvPr>
            <p:ph idx="3" type="subTitle"/>
          </p:nvPr>
        </p:nvSpPr>
        <p:spPr>
          <a:xfrm>
            <a:off x="721100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0" name="Google Shape;680;p33"/>
          <p:cNvSpPr txBox="1"/>
          <p:nvPr>
            <p:ph idx="4" type="subTitle"/>
          </p:nvPr>
        </p:nvSpPr>
        <p:spPr>
          <a:xfrm>
            <a:off x="6041850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1" name="Google Shape;681;p33"/>
          <p:cNvSpPr txBox="1"/>
          <p:nvPr>
            <p:ph type="title"/>
          </p:nvPr>
        </p:nvSpPr>
        <p:spPr>
          <a:xfrm>
            <a:off x="2494000" y="530350"/>
            <a:ext cx="4156200" cy="576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82" name="Google Shape;682;p33"/>
          <p:cNvSpPr txBox="1"/>
          <p:nvPr>
            <p:ph idx="5" type="subTitle"/>
          </p:nvPr>
        </p:nvSpPr>
        <p:spPr>
          <a:xfrm>
            <a:off x="2423550" y="1643075"/>
            <a:ext cx="4296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3" name="Google Shape;683;p33"/>
          <p:cNvSpPr/>
          <p:nvPr/>
        </p:nvSpPr>
        <p:spPr>
          <a:xfrm>
            <a:off x="269213" y="597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3"/>
          <p:cNvSpPr/>
          <p:nvPr/>
        </p:nvSpPr>
        <p:spPr>
          <a:xfrm>
            <a:off x="741453" y="10604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3"/>
          <p:cNvSpPr/>
          <p:nvPr/>
        </p:nvSpPr>
        <p:spPr>
          <a:xfrm>
            <a:off x="1631665" y="5973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3"/>
          <p:cNvSpPr/>
          <p:nvPr/>
        </p:nvSpPr>
        <p:spPr>
          <a:xfrm>
            <a:off x="655698" y="1575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3"/>
          <p:cNvSpPr/>
          <p:nvPr/>
        </p:nvSpPr>
        <p:spPr>
          <a:xfrm>
            <a:off x="269224" y="2100273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3"/>
          <p:cNvSpPr/>
          <p:nvPr/>
        </p:nvSpPr>
        <p:spPr>
          <a:xfrm>
            <a:off x="7589723" y="5824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8182101" y="2504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3"/>
          <p:cNvSpPr/>
          <p:nvPr/>
        </p:nvSpPr>
        <p:spPr>
          <a:xfrm>
            <a:off x="7567647" y="1533207"/>
            <a:ext cx="263057" cy="27755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3"/>
          <p:cNvSpPr/>
          <p:nvPr/>
        </p:nvSpPr>
        <p:spPr>
          <a:xfrm>
            <a:off x="8896040" y="17580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3"/>
          <p:cNvSpPr/>
          <p:nvPr/>
        </p:nvSpPr>
        <p:spPr>
          <a:xfrm>
            <a:off x="1645613" y="1156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"/>
          <p:cNvSpPr/>
          <p:nvPr/>
        </p:nvSpPr>
        <p:spPr>
          <a:xfrm>
            <a:off x="8396715" y="12111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6963515" y="2505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"/>
          <p:cNvSpPr/>
          <p:nvPr/>
        </p:nvSpPr>
        <p:spPr>
          <a:xfrm>
            <a:off x="2522901" y="1956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8896040" y="1575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3"/>
          <p:cNvSpPr/>
          <p:nvPr/>
        </p:nvSpPr>
        <p:spPr>
          <a:xfrm>
            <a:off x="7433248" y="2291396"/>
            <a:ext cx="394052" cy="372985"/>
          </a:xfrm>
          <a:custGeom>
            <a:rect b="b" l="l" r="r" t="t"/>
            <a:pathLst>
              <a:path extrusionOk="0" h="1859" w="1964">
                <a:moveTo>
                  <a:pt x="1085" y="80"/>
                </a:moveTo>
                <a:cubicBezTo>
                  <a:pt x="1344" y="80"/>
                  <a:pt x="1529" y="354"/>
                  <a:pt x="1408" y="602"/>
                </a:cubicBezTo>
                <a:lnTo>
                  <a:pt x="1372" y="686"/>
                </a:lnTo>
                <a:lnTo>
                  <a:pt x="1456" y="656"/>
                </a:lnTo>
                <a:cubicBezTo>
                  <a:pt x="1516" y="637"/>
                  <a:pt x="1560" y="625"/>
                  <a:pt x="1603" y="625"/>
                </a:cubicBezTo>
                <a:cubicBezTo>
                  <a:pt x="1643" y="625"/>
                  <a:pt x="1681" y="636"/>
                  <a:pt x="1728" y="662"/>
                </a:cubicBezTo>
                <a:cubicBezTo>
                  <a:pt x="1831" y="716"/>
                  <a:pt x="1885" y="831"/>
                  <a:pt x="1861" y="940"/>
                </a:cubicBezTo>
                <a:cubicBezTo>
                  <a:pt x="1849" y="994"/>
                  <a:pt x="1813" y="1043"/>
                  <a:pt x="1758" y="1067"/>
                </a:cubicBezTo>
                <a:cubicBezTo>
                  <a:pt x="1734" y="1081"/>
                  <a:pt x="1707" y="1087"/>
                  <a:pt x="1680" y="1087"/>
                </a:cubicBezTo>
                <a:cubicBezTo>
                  <a:pt x="1661" y="1087"/>
                  <a:pt x="1643" y="1084"/>
                  <a:pt x="1625" y="1079"/>
                </a:cubicBezTo>
                <a:lnTo>
                  <a:pt x="1595" y="1145"/>
                </a:lnTo>
                <a:cubicBezTo>
                  <a:pt x="1704" y="1200"/>
                  <a:pt x="1734" y="1327"/>
                  <a:pt x="1686" y="1526"/>
                </a:cubicBezTo>
                <a:cubicBezTo>
                  <a:pt x="1645" y="1673"/>
                  <a:pt x="1506" y="1780"/>
                  <a:pt x="1348" y="1780"/>
                </a:cubicBezTo>
                <a:cubicBezTo>
                  <a:pt x="1344" y="1780"/>
                  <a:pt x="1340" y="1780"/>
                  <a:pt x="1335" y="1780"/>
                </a:cubicBezTo>
                <a:cubicBezTo>
                  <a:pt x="1142" y="1774"/>
                  <a:pt x="1033" y="1701"/>
                  <a:pt x="1015" y="1574"/>
                </a:cubicBezTo>
                <a:lnTo>
                  <a:pt x="1003" y="1484"/>
                </a:lnTo>
                <a:lnTo>
                  <a:pt x="949" y="1556"/>
                </a:lnTo>
                <a:cubicBezTo>
                  <a:pt x="881" y="1635"/>
                  <a:pt x="784" y="1677"/>
                  <a:pt x="685" y="1677"/>
                </a:cubicBezTo>
                <a:cubicBezTo>
                  <a:pt x="624" y="1677"/>
                  <a:pt x="563" y="1661"/>
                  <a:pt x="508" y="1629"/>
                </a:cubicBezTo>
                <a:cubicBezTo>
                  <a:pt x="369" y="1538"/>
                  <a:pt x="393" y="1363"/>
                  <a:pt x="459" y="1230"/>
                </a:cubicBezTo>
                <a:lnTo>
                  <a:pt x="502" y="1158"/>
                </a:lnTo>
                <a:lnTo>
                  <a:pt x="502" y="1158"/>
                </a:lnTo>
                <a:lnTo>
                  <a:pt x="417" y="1182"/>
                </a:lnTo>
                <a:cubicBezTo>
                  <a:pt x="400" y="1185"/>
                  <a:pt x="383" y="1186"/>
                  <a:pt x="366" y="1186"/>
                </a:cubicBezTo>
                <a:cubicBezTo>
                  <a:pt x="315" y="1186"/>
                  <a:pt x="264" y="1173"/>
                  <a:pt x="224" y="1145"/>
                </a:cubicBezTo>
                <a:cubicBezTo>
                  <a:pt x="157" y="1103"/>
                  <a:pt x="115" y="1037"/>
                  <a:pt x="97" y="964"/>
                </a:cubicBezTo>
                <a:cubicBezTo>
                  <a:pt x="79" y="813"/>
                  <a:pt x="163" y="668"/>
                  <a:pt x="308" y="614"/>
                </a:cubicBezTo>
                <a:cubicBezTo>
                  <a:pt x="329" y="606"/>
                  <a:pt x="352" y="602"/>
                  <a:pt x="377" y="602"/>
                </a:cubicBezTo>
                <a:cubicBezTo>
                  <a:pt x="500" y="602"/>
                  <a:pt x="670" y="692"/>
                  <a:pt x="786" y="777"/>
                </a:cubicBezTo>
                <a:cubicBezTo>
                  <a:pt x="798" y="783"/>
                  <a:pt x="810" y="795"/>
                  <a:pt x="822" y="807"/>
                </a:cubicBezTo>
                <a:lnTo>
                  <a:pt x="870" y="747"/>
                </a:lnTo>
                <a:cubicBezTo>
                  <a:pt x="858" y="735"/>
                  <a:pt x="846" y="729"/>
                  <a:pt x="834" y="716"/>
                </a:cubicBezTo>
                <a:cubicBezTo>
                  <a:pt x="610" y="517"/>
                  <a:pt x="713" y="142"/>
                  <a:pt x="1009" y="88"/>
                </a:cubicBezTo>
                <a:cubicBezTo>
                  <a:pt x="1035" y="83"/>
                  <a:pt x="1060" y="80"/>
                  <a:pt x="1085" y="80"/>
                </a:cubicBezTo>
                <a:close/>
                <a:moveTo>
                  <a:pt x="1070" y="0"/>
                </a:moveTo>
                <a:cubicBezTo>
                  <a:pt x="934" y="0"/>
                  <a:pt x="797" y="63"/>
                  <a:pt x="707" y="209"/>
                </a:cubicBezTo>
                <a:cubicBezTo>
                  <a:pt x="628" y="336"/>
                  <a:pt x="622" y="487"/>
                  <a:pt x="677" y="614"/>
                </a:cubicBezTo>
                <a:cubicBezTo>
                  <a:pt x="583" y="565"/>
                  <a:pt x="476" y="525"/>
                  <a:pt x="380" y="525"/>
                </a:cubicBezTo>
                <a:cubicBezTo>
                  <a:pt x="346" y="525"/>
                  <a:pt x="314" y="530"/>
                  <a:pt x="284" y="541"/>
                </a:cubicBezTo>
                <a:cubicBezTo>
                  <a:pt x="103" y="608"/>
                  <a:pt x="0" y="789"/>
                  <a:pt x="24" y="976"/>
                </a:cubicBezTo>
                <a:cubicBezTo>
                  <a:pt x="42" y="1073"/>
                  <a:pt x="103" y="1158"/>
                  <a:pt x="181" y="1206"/>
                </a:cubicBezTo>
                <a:cubicBezTo>
                  <a:pt x="236" y="1242"/>
                  <a:pt x="302" y="1260"/>
                  <a:pt x="363" y="1260"/>
                </a:cubicBezTo>
                <a:cubicBezTo>
                  <a:pt x="296" y="1442"/>
                  <a:pt x="332" y="1605"/>
                  <a:pt x="471" y="1695"/>
                </a:cubicBezTo>
                <a:cubicBezTo>
                  <a:pt x="536" y="1734"/>
                  <a:pt x="609" y="1753"/>
                  <a:pt x="683" y="1753"/>
                </a:cubicBezTo>
                <a:cubicBezTo>
                  <a:pt x="782" y="1753"/>
                  <a:pt x="881" y="1719"/>
                  <a:pt x="961" y="1653"/>
                </a:cubicBezTo>
                <a:cubicBezTo>
                  <a:pt x="997" y="1750"/>
                  <a:pt x="1094" y="1846"/>
                  <a:pt x="1329" y="1858"/>
                </a:cubicBezTo>
                <a:lnTo>
                  <a:pt x="1354" y="1858"/>
                </a:lnTo>
                <a:cubicBezTo>
                  <a:pt x="1541" y="1852"/>
                  <a:pt x="1704" y="1726"/>
                  <a:pt x="1758" y="1544"/>
                </a:cubicBezTo>
                <a:cubicBezTo>
                  <a:pt x="1801" y="1375"/>
                  <a:pt x="1795" y="1242"/>
                  <a:pt x="1728" y="1158"/>
                </a:cubicBezTo>
                <a:cubicBezTo>
                  <a:pt x="1752" y="1152"/>
                  <a:pt x="1770" y="1145"/>
                  <a:pt x="1795" y="1133"/>
                </a:cubicBezTo>
                <a:cubicBezTo>
                  <a:pt x="1867" y="1097"/>
                  <a:pt x="1915" y="1037"/>
                  <a:pt x="1940" y="958"/>
                </a:cubicBezTo>
                <a:cubicBezTo>
                  <a:pt x="1964" y="813"/>
                  <a:pt x="1897" y="668"/>
                  <a:pt x="1770" y="596"/>
                </a:cubicBezTo>
                <a:cubicBezTo>
                  <a:pt x="1718" y="563"/>
                  <a:pt x="1658" y="547"/>
                  <a:pt x="1596" y="547"/>
                </a:cubicBezTo>
                <a:cubicBezTo>
                  <a:pt x="1566" y="547"/>
                  <a:pt x="1535" y="551"/>
                  <a:pt x="1505" y="559"/>
                </a:cubicBezTo>
                <a:cubicBezTo>
                  <a:pt x="1592" y="236"/>
                  <a:pt x="1333" y="0"/>
                  <a:pt x="1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3"/>
          <p:cNvSpPr/>
          <p:nvPr/>
        </p:nvSpPr>
        <p:spPr>
          <a:xfrm>
            <a:off x="1501750" y="2974065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33"/>
          <p:cNvGrpSpPr/>
          <p:nvPr/>
        </p:nvGrpSpPr>
        <p:grpSpPr>
          <a:xfrm>
            <a:off x="8182088" y="2936460"/>
            <a:ext cx="317763" cy="297062"/>
            <a:chOff x="2043976" y="3775410"/>
            <a:chExt cx="317763" cy="297062"/>
          </a:xfrm>
        </p:grpSpPr>
        <p:sp>
          <p:nvSpPr>
            <p:cNvPr id="700" name="Google Shape;700;p33"/>
            <p:cNvSpPr/>
            <p:nvPr/>
          </p:nvSpPr>
          <p:spPr>
            <a:xfrm>
              <a:off x="2118531" y="3898297"/>
              <a:ext cx="24166" cy="26480"/>
            </a:xfrm>
            <a:custGeom>
              <a:rect b="b" l="l" r="r" t="t"/>
              <a:pathLst>
                <a:path extrusionOk="0" h="206" w="188">
                  <a:moveTo>
                    <a:pt x="97" y="1"/>
                  </a:moveTo>
                  <a:lnTo>
                    <a:pt x="67" y="7"/>
                  </a:lnTo>
                  <a:cubicBezTo>
                    <a:pt x="55" y="7"/>
                    <a:pt x="37" y="19"/>
                    <a:pt x="31" y="31"/>
                  </a:cubicBezTo>
                  <a:lnTo>
                    <a:pt x="13" y="49"/>
                  </a:lnTo>
                  <a:cubicBezTo>
                    <a:pt x="7" y="61"/>
                    <a:pt x="1" y="79"/>
                    <a:pt x="1" y="97"/>
                  </a:cubicBezTo>
                  <a:lnTo>
                    <a:pt x="1" y="109"/>
                  </a:lnTo>
                  <a:cubicBezTo>
                    <a:pt x="1" y="140"/>
                    <a:pt x="13" y="158"/>
                    <a:pt x="31" y="182"/>
                  </a:cubicBezTo>
                  <a:cubicBezTo>
                    <a:pt x="37" y="188"/>
                    <a:pt x="49" y="194"/>
                    <a:pt x="61" y="200"/>
                  </a:cubicBezTo>
                  <a:cubicBezTo>
                    <a:pt x="67" y="206"/>
                    <a:pt x="79" y="206"/>
                    <a:pt x="97" y="206"/>
                  </a:cubicBezTo>
                  <a:lnTo>
                    <a:pt x="121" y="206"/>
                  </a:lnTo>
                  <a:cubicBezTo>
                    <a:pt x="133" y="200"/>
                    <a:pt x="152" y="194"/>
                    <a:pt x="164" y="182"/>
                  </a:cubicBezTo>
                  <a:lnTo>
                    <a:pt x="176" y="164"/>
                  </a:lnTo>
                  <a:cubicBezTo>
                    <a:pt x="182" y="146"/>
                    <a:pt x="188" y="133"/>
                    <a:pt x="188" y="115"/>
                  </a:cubicBezTo>
                  <a:lnTo>
                    <a:pt x="188" y="97"/>
                  </a:lnTo>
                  <a:cubicBezTo>
                    <a:pt x="188" y="85"/>
                    <a:pt x="188" y="67"/>
                    <a:pt x="182" y="61"/>
                  </a:cubicBezTo>
                  <a:cubicBezTo>
                    <a:pt x="176" y="49"/>
                    <a:pt x="170" y="37"/>
                    <a:pt x="164" y="31"/>
                  </a:cubicBezTo>
                  <a:cubicBezTo>
                    <a:pt x="146" y="13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2230364" y="3867961"/>
              <a:ext cx="27380" cy="24295"/>
            </a:xfrm>
            <a:custGeom>
              <a:rect b="b" l="l" r="r" t="t"/>
              <a:pathLst>
                <a:path extrusionOk="0" h="189" w="213">
                  <a:moveTo>
                    <a:pt x="97" y="1"/>
                  </a:moveTo>
                  <a:cubicBezTo>
                    <a:pt x="85" y="1"/>
                    <a:pt x="73" y="1"/>
                    <a:pt x="61" y="7"/>
                  </a:cubicBezTo>
                  <a:cubicBezTo>
                    <a:pt x="37" y="19"/>
                    <a:pt x="19" y="37"/>
                    <a:pt x="13" y="61"/>
                  </a:cubicBezTo>
                  <a:cubicBezTo>
                    <a:pt x="7" y="67"/>
                    <a:pt x="1" y="85"/>
                    <a:pt x="7" y="98"/>
                  </a:cubicBezTo>
                  <a:lnTo>
                    <a:pt x="7" y="122"/>
                  </a:lnTo>
                  <a:cubicBezTo>
                    <a:pt x="7" y="134"/>
                    <a:pt x="19" y="152"/>
                    <a:pt x="31" y="164"/>
                  </a:cubicBezTo>
                  <a:lnTo>
                    <a:pt x="49" y="176"/>
                  </a:lnTo>
                  <a:cubicBezTo>
                    <a:pt x="61" y="188"/>
                    <a:pt x="79" y="188"/>
                    <a:pt x="97" y="188"/>
                  </a:cubicBezTo>
                  <a:lnTo>
                    <a:pt x="115" y="188"/>
                  </a:lnTo>
                  <a:cubicBezTo>
                    <a:pt x="128" y="188"/>
                    <a:pt x="140" y="188"/>
                    <a:pt x="152" y="182"/>
                  </a:cubicBezTo>
                  <a:cubicBezTo>
                    <a:pt x="176" y="170"/>
                    <a:pt x="194" y="152"/>
                    <a:pt x="200" y="134"/>
                  </a:cubicBezTo>
                  <a:cubicBezTo>
                    <a:pt x="206" y="122"/>
                    <a:pt x="212" y="110"/>
                    <a:pt x="212" y="98"/>
                  </a:cubicBezTo>
                  <a:lnTo>
                    <a:pt x="212" y="67"/>
                  </a:lnTo>
                  <a:cubicBezTo>
                    <a:pt x="206" y="55"/>
                    <a:pt x="200" y="37"/>
                    <a:pt x="188" y="31"/>
                  </a:cubicBezTo>
                  <a:lnTo>
                    <a:pt x="170" y="13"/>
                  </a:lnTo>
                  <a:cubicBezTo>
                    <a:pt x="152" y="7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2142700" y="3928250"/>
              <a:ext cx="111824" cy="53350"/>
            </a:xfrm>
            <a:custGeom>
              <a:rect b="b" l="l" r="r" t="t"/>
              <a:pathLst>
                <a:path extrusionOk="0" h="415" w="907">
                  <a:moveTo>
                    <a:pt x="804" y="0"/>
                  </a:moveTo>
                  <a:cubicBezTo>
                    <a:pt x="780" y="0"/>
                    <a:pt x="756" y="9"/>
                    <a:pt x="738" y="27"/>
                  </a:cubicBezTo>
                  <a:cubicBezTo>
                    <a:pt x="665" y="118"/>
                    <a:pt x="569" y="184"/>
                    <a:pt x="460" y="209"/>
                  </a:cubicBezTo>
                  <a:cubicBezTo>
                    <a:pt x="442" y="215"/>
                    <a:pt x="430" y="215"/>
                    <a:pt x="411" y="221"/>
                  </a:cubicBezTo>
                  <a:lnTo>
                    <a:pt x="381" y="221"/>
                  </a:lnTo>
                  <a:cubicBezTo>
                    <a:pt x="366" y="224"/>
                    <a:pt x="353" y="225"/>
                    <a:pt x="339" y="225"/>
                  </a:cubicBezTo>
                  <a:cubicBezTo>
                    <a:pt x="325" y="225"/>
                    <a:pt x="312" y="224"/>
                    <a:pt x="297" y="221"/>
                  </a:cubicBezTo>
                  <a:cubicBezTo>
                    <a:pt x="236" y="221"/>
                    <a:pt x="182" y="209"/>
                    <a:pt x="128" y="184"/>
                  </a:cubicBezTo>
                  <a:cubicBezTo>
                    <a:pt x="120" y="183"/>
                    <a:pt x="113" y="182"/>
                    <a:pt x="106" y="182"/>
                  </a:cubicBezTo>
                  <a:cubicBezTo>
                    <a:pt x="64" y="182"/>
                    <a:pt x="23" y="210"/>
                    <a:pt x="13" y="251"/>
                  </a:cubicBezTo>
                  <a:cubicBezTo>
                    <a:pt x="1" y="299"/>
                    <a:pt x="25" y="354"/>
                    <a:pt x="73" y="366"/>
                  </a:cubicBezTo>
                  <a:lnTo>
                    <a:pt x="79" y="372"/>
                  </a:lnTo>
                  <a:cubicBezTo>
                    <a:pt x="158" y="401"/>
                    <a:pt x="240" y="415"/>
                    <a:pt x="322" y="415"/>
                  </a:cubicBezTo>
                  <a:cubicBezTo>
                    <a:pt x="528" y="415"/>
                    <a:pt x="732" y="325"/>
                    <a:pt x="871" y="160"/>
                  </a:cubicBezTo>
                  <a:cubicBezTo>
                    <a:pt x="907" y="124"/>
                    <a:pt x="907" y="64"/>
                    <a:pt x="871" y="27"/>
                  </a:cubicBezTo>
                  <a:cubicBezTo>
                    <a:pt x="853" y="9"/>
                    <a:pt x="828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2043976" y="3775410"/>
              <a:ext cx="317763" cy="297062"/>
            </a:xfrm>
            <a:custGeom>
              <a:rect b="b" l="l" r="r" t="t"/>
              <a:pathLst>
                <a:path extrusionOk="0" h="2311" w="2472">
                  <a:moveTo>
                    <a:pt x="886" y="1"/>
                  </a:moveTo>
                  <a:cubicBezTo>
                    <a:pt x="871" y="1"/>
                    <a:pt x="856" y="5"/>
                    <a:pt x="840" y="14"/>
                  </a:cubicBezTo>
                  <a:lnTo>
                    <a:pt x="840" y="20"/>
                  </a:lnTo>
                  <a:cubicBezTo>
                    <a:pt x="442" y="280"/>
                    <a:pt x="97" y="673"/>
                    <a:pt x="49" y="1156"/>
                  </a:cubicBezTo>
                  <a:cubicBezTo>
                    <a:pt x="1" y="1603"/>
                    <a:pt x="224" y="2056"/>
                    <a:pt x="653" y="2225"/>
                  </a:cubicBezTo>
                  <a:cubicBezTo>
                    <a:pt x="794" y="2283"/>
                    <a:pt x="944" y="2310"/>
                    <a:pt x="1095" y="2310"/>
                  </a:cubicBezTo>
                  <a:cubicBezTo>
                    <a:pt x="1416" y="2310"/>
                    <a:pt x="1740" y="2187"/>
                    <a:pt x="1982" y="1978"/>
                  </a:cubicBezTo>
                  <a:cubicBezTo>
                    <a:pt x="2339" y="1670"/>
                    <a:pt x="2472" y="1168"/>
                    <a:pt x="2309" y="721"/>
                  </a:cubicBezTo>
                  <a:cubicBezTo>
                    <a:pt x="2162" y="351"/>
                    <a:pt x="1787" y="100"/>
                    <a:pt x="1402" y="100"/>
                  </a:cubicBezTo>
                  <a:cubicBezTo>
                    <a:pt x="1297" y="100"/>
                    <a:pt x="1191" y="119"/>
                    <a:pt x="1088" y="159"/>
                  </a:cubicBezTo>
                  <a:cubicBezTo>
                    <a:pt x="986" y="196"/>
                    <a:pt x="1013" y="348"/>
                    <a:pt x="1100" y="348"/>
                  </a:cubicBezTo>
                  <a:cubicBezTo>
                    <a:pt x="1111" y="348"/>
                    <a:pt x="1123" y="346"/>
                    <a:pt x="1136" y="340"/>
                  </a:cubicBezTo>
                  <a:cubicBezTo>
                    <a:pt x="1225" y="309"/>
                    <a:pt x="1315" y="294"/>
                    <a:pt x="1404" y="294"/>
                  </a:cubicBezTo>
                  <a:cubicBezTo>
                    <a:pt x="1675" y="294"/>
                    <a:pt x="1934" y="433"/>
                    <a:pt x="2079" y="679"/>
                  </a:cubicBezTo>
                  <a:cubicBezTo>
                    <a:pt x="2266" y="1035"/>
                    <a:pt x="2206" y="1476"/>
                    <a:pt x="1928" y="1766"/>
                  </a:cubicBezTo>
                  <a:cubicBezTo>
                    <a:pt x="1710" y="1994"/>
                    <a:pt x="1409" y="2121"/>
                    <a:pt x="1100" y="2121"/>
                  </a:cubicBezTo>
                  <a:cubicBezTo>
                    <a:pt x="1015" y="2121"/>
                    <a:pt x="930" y="2112"/>
                    <a:pt x="846" y="2092"/>
                  </a:cubicBezTo>
                  <a:cubicBezTo>
                    <a:pt x="454" y="1996"/>
                    <a:pt x="230" y="1657"/>
                    <a:pt x="230" y="1265"/>
                  </a:cubicBezTo>
                  <a:cubicBezTo>
                    <a:pt x="236" y="799"/>
                    <a:pt x="562" y="419"/>
                    <a:pt x="937" y="183"/>
                  </a:cubicBezTo>
                  <a:cubicBezTo>
                    <a:pt x="1024" y="127"/>
                    <a:pt x="968" y="1"/>
                    <a:pt x="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" name="Google Shape;704;p33"/>
          <p:cNvSpPr/>
          <p:nvPr/>
        </p:nvSpPr>
        <p:spPr>
          <a:xfrm rot="6078089">
            <a:off x="748998" y="1592949"/>
            <a:ext cx="687816" cy="848649"/>
          </a:xfrm>
          <a:custGeom>
            <a:rect b="b" l="l" r="r" t="t"/>
            <a:pathLst>
              <a:path extrusionOk="0" h="7504" w="6082">
                <a:moveTo>
                  <a:pt x="3780" y="1172"/>
                </a:moveTo>
                <a:cubicBezTo>
                  <a:pt x="3822" y="1172"/>
                  <a:pt x="3864" y="1172"/>
                  <a:pt x="3907" y="1178"/>
                </a:cubicBezTo>
                <a:cubicBezTo>
                  <a:pt x="4191" y="1238"/>
                  <a:pt x="4499" y="1480"/>
                  <a:pt x="4686" y="1782"/>
                </a:cubicBezTo>
                <a:cubicBezTo>
                  <a:pt x="4819" y="2005"/>
                  <a:pt x="4916" y="2247"/>
                  <a:pt x="4976" y="2501"/>
                </a:cubicBezTo>
                <a:cubicBezTo>
                  <a:pt x="4785" y="2595"/>
                  <a:pt x="4576" y="2642"/>
                  <a:pt x="4365" y="2642"/>
                </a:cubicBezTo>
                <a:cubicBezTo>
                  <a:pt x="4184" y="2642"/>
                  <a:pt x="4002" y="2607"/>
                  <a:pt x="3828" y="2537"/>
                </a:cubicBezTo>
                <a:cubicBezTo>
                  <a:pt x="3574" y="2434"/>
                  <a:pt x="3375" y="2229"/>
                  <a:pt x="3278" y="1975"/>
                </a:cubicBezTo>
                <a:cubicBezTo>
                  <a:pt x="3194" y="1715"/>
                  <a:pt x="3272" y="1419"/>
                  <a:pt x="3472" y="1274"/>
                </a:cubicBezTo>
                <a:cubicBezTo>
                  <a:pt x="3556" y="1208"/>
                  <a:pt x="3665" y="1172"/>
                  <a:pt x="3780" y="1172"/>
                </a:cubicBezTo>
                <a:close/>
                <a:moveTo>
                  <a:pt x="2735" y="4017"/>
                </a:moveTo>
                <a:cubicBezTo>
                  <a:pt x="3055" y="4017"/>
                  <a:pt x="3357" y="4162"/>
                  <a:pt x="3544" y="4422"/>
                </a:cubicBezTo>
                <a:cubicBezTo>
                  <a:pt x="3762" y="4736"/>
                  <a:pt x="3792" y="5111"/>
                  <a:pt x="3725" y="5462"/>
                </a:cubicBezTo>
                <a:cubicBezTo>
                  <a:pt x="3509" y="5570"/>
                  <a:pt x="3264" y="5643"/>
                  <a:pt x="3014" y="5643"/>
                </a:cubicBezTo>
                <a:cubicBezTo>
                  <a:pt x="2901" y="5643"/>
                  <a:pt x="2787" y="5628"/>
                  <a:pt x="2674" y="5594"/>
                </a:cubicBezTo>
                <a:cubicBezTo>
                  <a:pt x="2390" y="5498"/>
                  <a:pt x="2154" y="5274"/>
                  <a:pt x="2052" y="4990"/>
                </a:cubicBezTo>
                <a:cubicBezTo>
                  <a:pt x="1961" y="4785"/>
                  <a:pt x="1973" y="4543"/>
                  <a:pt x="2082" y="4344"/>
                </a:cubicBezTo>
                <a:cubicBezTo>
                  <a:pt x="2221" y="4138"/>
                  <a:pt x="2451" y="4017"/>
                  <a:pt x="2698" y="4017"/>
                </a:cubicBezTo>
                <a:close/>
                <a:moveTo>
                  <a:pt x="5148" y="0"/>
                </a:moveTo>
                <a:cubicBezTo>
                  <a:pt x="5084" y="0"/>
                  <a:pt x="5043" y="93"/>
                  <a:pt x="5109" y="138"/>
                </a:cubicBezTo>
                <a:cubicBezTo>
                  <a:pt x="5683" y="495"/>
                  <a:pt x="5907" y="1335"/>
                  <a:pt x="5586" y="1933"/>
                </a:cubicBezTo>
                <a:cubicBezTo>
                  <a:pt x="5478" y="2132"/>
                  <a:pt x="5315" y="2307"/>
                  <a:pt x="5115" y="2422"/>
                </a:cubicBezTo>
                <a:cubicBezTo>
                  <a:pt x="5055" y="2169"/>
                  <a:pt x="4952" y="1927"/>
                  <a:pt x="4813" y="1703"/>
                </a:cubicBezTo>
                <a:cubicBezTo>
                  <a:pt x="4608" y="1365"/>
                  <a:pt x="4263" y="1099"/>
                  <a:pt x="3937" y="1033"/>
                </a:cubicBezTo>
                <a:cubicBezTo>
                  <a:pt x="3888" y="1022"/>
                  <a:pt x="3838" y="1017"/>
                  <a:pt x="3788" y="1017"/>
                </a:cubicBezTo>
                <a:cubicBezTo>
                  <a:pt x="3642" y="1017"/>
                  <a:pt x="3498" y="1062"/>
                  <a:pt x="3381" y="1147"/>
                </a:cubicBezTo>
                <a:cubicBezTo>
                  <a:pt x="3133" y="1335"/>
                  <a:pt x="3031" y="1697"/>
                  <a:pt x="3133" y="2023"/>
                </a:cubicBezTo>
                <a:cubicBezTo>
                  <a:pt x="3248" y="2314"/>
                  <a:pt x="3478" y="2549"/>
                  <a:pt x="3768" y="2670"/>
                </a:cubicBezTo>
                <a:cubicBezTo>
                  <a:pt x="3959" y="2754"/>
                  <a:pt x="4162" y="2795"/>
                  <a:pt x="4365" y="2795"/>
                </a:cubicBezTo>
                <a:cubicBezTo>
                  <a:pt x="4587" y="2795"/>
                  <a:pt x="4808" y="2746"/>
                  <a:pt x="5012" y="2652"/>
                </a:cubicBezTo>
                <a:lnTo>
                  <a:pt x="5012" y="2652"/>
                </a:lnTo>
                <a:cubicBezTo>
                  <a:pt x="5170" y="3552"/>
                  <a:pt x="4873" y="4531"/>
                  <a:pt x="4191" y="5147"/>
                </a:cubicBezTo>
                <a:cubicBezTo>
                  <a:pt x="4100" y="5226"/>
                  <a:pt x="3997" y="5304"/>
                  <a:pt x="3895" y="5365"/>
                </a:cubicBezTo>
                <a:cubicBezTo>
                  <a:pt x="3949" y="5008"/>
                  <a:pt x="3870" y="4640"/>
                  <a:pt x="3671" y="4338"/>
                </a:cubicBezTo>
                <a:cubicBezTo>
                  <a:pt x="3452" y="4044"/>
                  <a:pt x="3107" y="3871"/>
                  <a:pt x="2746" y="3871"/>
                </a:cubicBezTo>
                <a:cubicBezTo>
                  <a:pt x="2728" y="3871"/>
                  <a:pt x="2710" y="3872"/>
                  <a:pt x="2692" y="3872"/>
                </a:cubicBezTo>
                <a:cubicBezTo>
                  <a:pt x="2681" y="3872"/>
                  <a:pt x="2670" y="3872"/>
                  <a:pt x="2658" y="3872"/>
                </a:cubicBezTo>
                <a:cubicBezTo>
                  <a:pt x="2060" y="3872"/>
                  <a:pt x="1652" y="4499"/>
                  <a:pt x="1907" y="5051"/>
                </a:cubicBezTo>
                <a:cubicBezTo>
                  <a:pt x="2034" y="5377"/>
                  <a:pt x="2299" y="5631"/>
                  <a:pt x="2632" y="5739"/>
                </a:cubicBezTo>
                <a:cubicBezTo>
                  <a:pt x="2765" y="5776"/>
                  <a:pt x="2901" y="5795"/>
                  <a:pt x="3037" y="5795"/>
                </a:cubicBezTo>
                <a:cubicBezTo>
                  <a:pt x="3258" y="5795"/>
                  <a:pt x="3477" y="5746"/>
                  <a:pt x="3683" y="5649"/>
                </a:cubicBezTo>
                <a:lnTo>
                  <a:pt x="3683" y="5649"/>
                </a:lnTo>
                <a:cubicBezTo>
                  <a:pt x="3629" y="5818"/>
                  <a:pt x="3562" y="5981"/>
                  <a:pt x="3472" y="6132"/>
                </a:cubicBezTo>
                <a:cubicBezTo>
                  <a:pt x="3010" y="6902"/>
                  <a:pt x="2113" y="7350"/>
                  <a:pt x="1223" y="7350"/>
                </a:cubicBezTo>
                <a:cubicBezTo>
                  <a:pt x="855" y="7350"/>
                  <a:pt x="489" y="7274"/>
                  <a:pt x="154" y="7111"/>
                </a:cubicBezTo>
                <a:cubicBezTo>
                  <a:pt x="141" y="7103"/>
                  <a:pt x="128" y="7099"/>
                  <a:pt x="115" y="7099"/>
                </a:cubicBezTo>
                <a:cubicBezTo>
                  <a:pt x="44" y="7099"/>
                  <a:pt x="1" y="7213"/>
                  <a:pt x="88" y="7244"/>
                </a:cubicBezTo>
                <a:cubicBezTo>
                  <a:pt x="445" y="7419"/>
                  <a:pt x="831" y="7504"/>
                  <a:pt x="1224" y="7504"/>
                </a:cubicBezTo>
                <a:cubicBezTo>
                  <a:pt x="2167" y="7504"/>
                  <a:pt x="3115" y="7020"/>
                  <a:pt x="3605" y="6205"/>
                </a:cubicBezTo>
                <a:cubicBezTo>
                  <a:pt x="3725" y="5999"/>
                  <a:pt x="3810" y="5782"/>
                  <a:pt x="3864" y="5558"/>
                </a:cubicBezTo>
                <a:cubicBezTo>
                  <a:pt x="4015" y="5474"/>
                  <a:pt x="4160" y="5371"/>
                  <a:pt x="4293" y="5256"/>
                </a:cubicBezTo>
                <a:cubicBezTo>
                  <a:pt x="5031" y="4591"/>
                  <a:pt x="5339" y="3540"/>
                  <a:pt x="5151" y="2585"/>
                </a:cubicBezTo>
                <a:cubicBezTo>
                  <a:pt x="5393" y="2446"/>
                  <a:pt x="5593" y="2247"/>
                  <a:pt x="5725" y="2005"/>
                </a:cubicBezTo>
                <a:cubicBezTo>
                  <a:pt x="6082" y="1329"/>
                  <a:pt x="5834" y="416"/>
                  <a:pt x="5188" y="11"/>
                </a:cubicBezTo>
                <a:cubicBezTo>
                  <a:pt x="5174" y="4"/>
                  <a:pt x="5161" y="0"/>
                  <a:pt x="5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6">
  <p:cSld name="CUSTOM_3_1_1_1_1_1_1_1_1_1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4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4"/>
          <p:cNvSpPr/>
          <p:nvPr/>
        </p:nvSpPr>
        <p:spPr>
          <a:xfrm flipH="1" rot="10800000">
            <a:off x="6847969" y="3883777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4"/>
          <p:cNvSpPr txBox="1"/>
          <p:nvPr>
            <p:ph idx="1" type="subTitle"/>
          </p:nvPr>
        </p:nvSpPr>
        <p:spPr>
          <a:xfrm>
            <a:off x="2933700" y="2967215"/>
            <a:ext cx="3276600" cy="51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9" name="Google Shape;709;p34"/>
          <p:cNvSpPr txBox="1"/>
          <p:nvPr>
            <p:ph idx="2" type="subTitle"/>
          </p:nvPr>
        </p:nvSpPr>
        <p:spPr>
          <a:xfrm>
            <a:off x="1833650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34"/>
          <p:cNvSpPr txBox="1"/>
          <p:nvPr>
            <p:ph type="title"/>
          </p:nvPr>
        </p:nvSpPr>
        <p:spPr>
          <a:xfrm>
            <a:off x="2623750" y="530352"/>
            <a:ext cx="3896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1" name="Google Shape;711;p34"/>
          <p:cNvSpPr txBox="1"/>
          <p:nvPr>
            <p:ph idx="3" type="subTitle"/>
          </p:nvPr>
        </p:nvSpPr>
        <p:spPr>
          <a:xfrm>
            <a:off x="2933775" y="2435900"/>
            <a:ext cx="327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2" name="Google Shape;712;p34"/>
          <p:cNvSpPr txBox="1"/>
          <p:nvPr>
            <p:ph idx="4" type="subTitle"/>
          </p:nvPr>
        </p:nvSpPr>
        <p:spPr>
          <a:xfrm>
            <a:off x="4929525" y="42596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3" name="Google Shape;713;p34"/>
          <p:cNvSpPr/>
          <p:nvPr/>
        </p:nvSpPr>
        <p:spPr>
          <a:xfrm rot="10800000">
            <a:off x="291527" y="220992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4"/>
          <p:cNvSpPr/>
          <p:nvPr/>
        </p:nvSpPr>
        <p:spPr>
          <a:xfrm rot="10800000">
            <a:off x="1260502" y="1246695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4"/>
          <p:cNvSpPr/>
          <p:nvPr/>
        </p:nvSpPr>
        <p:spPr>
          <a:xfrm rot="10800000">
            <a:off x="7817539" y="87867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4"/>
          <p:cNvSpPr/>
          <p:nvPr/>
        </p:nvSpPr>
        <p:spPr>
          <a:xfrm rot="10800000">
            <a:off x="8069889" y="34042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4"/>
          <p:cNvSpPr/>
          <p:nvPr/>
        </p:nvSpPr>
        <p:spPr>
          <a:xfrm rot="10800000">
            <a:off x="8885705" y="23278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4"/>
          <p:cNvSpPr/>
          <p:nvPr/>
        </p:nvSpPr>
        <p:spPr>
          <a:xfrm flipH="1" rot="10800000">
            <a:off x="585605" y="1564474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4"/>
          <p:cNvSpPr/>
          <p:nvPr/>
        </p:nvSpPr>
        <p:spPr>
          <a:xfrm flipH="1" rot="10800000">
            <a:off x="239047" y="95537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4"/>
          <p:cNvSpPr/>
          <p:nvPr/>
        </p:nvSpPr>
        <p:spPr>
          <a:xfrm rot="10800000">
            <a:off x="8727677" y="129937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4"/>
          <p:cNvSpPr/>
          <p:nvPr/>
        </p:nvSpPr>
        <p:spPr>
          <a:xfrm flipH="1" rot="10800000">
            <a:off x="8176130" y="836924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4"/>
          <p:cNvSpPr/>
          <p:nvPr/>
        </p:nvSpPr>
        <p:spPr>
          <a:xfrm rot="10800000">
            <a:off x="634305" y="416637"/>
            <a:ext cx="153836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4"/>
          <p:cNvSpPr/>
          <p:nvPr/>
        </p:nvSpPr>
        <p:spPr>
          <a:xfrm rot="10800000">
            <a:off x="8641918" y="18147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4"/>
          <p:cNvSpPr/>
          <p:nvPr/>
        </p:nvSpPr>
        <p:spPr>
          <a:xfrm rot="10800000">
            <a:off x="1260493" y="53572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5" name="Google Shape;725;p34"/>
          <p:cNvGrpSpPr/>
          <p:nvPr/>
        </p:nvGrpSpPr>
        <p:grpSpPr>
          <a:xfrm>
            <a:off x="8422939" y="3435610"/>
            <a:ext cx="279411" cy="602527"/>
            <a:chOff x="-1118986" y="3729104"/>
            <a:chExt cx="251926" cy="543306"/>
          </a:xfrm>
        </p:grpSpPr>
        <p:sp>
          <p:nvSpPr>
            <p:cNvPr id="726" name="Google Shape;726;p34"/>
            <p:cNvSpPr/>
            <p:nvPr/>
          </p:nvSpPr>
          <p:spPr>
            <a:xfrm>
              <a:off x="-1101394" y="4075139"/>
              <a:ext cx="107432" cy="84716"/>
            </a:xfrm>
            <a:custGeom>
              <a:rect b="b" l="l" r="r" t="t"/>
              <a:pathLst>
                <a:path extrusionOk="0" h="496" w="629">
                  <a:moveTo>
                    <a:pt x="224" y="73"/>
                  </a:moveTo>
                  <a:cubicBezTo>
                    <a:pt x="296" y="79"/>
                    <a:pt x="369" y="115"/>
                    <a:pt x="411" y="182"/>
                  </a:cubicBezTo>
                  <a:cubicBezTo>
                    <a:pt x="460" y="248"/>
                    <a:pt x="490" y="327"/>
                    <a:pt x="514" y="405"/>
                  </a:cubicBezTo>
                  <a:lnTo>
                    <a:pt x="520" y="417"/>
                  </a:lnTo>
                  <a:cubicBezTo>
                    <a:pt x="507" y="418"/>
                    <a:pt x="494" y="418"/>
                    <a:pt x="482" y="418"/>
                  </a:cubicBezTo>
                  <a:cubicBezTo>
                    <a:pt x="393" y="418"/>
                    <a:pt x="309" y="400"/>
                    <a:pt x="230" y="363"/>
                  </a:cubicBezTo>
                  <a:cubicBezTo>
                    <a:pt x="157" y="327"/>
                    <a:pt x="73" y="266"/>
                    <a:pt x="79" y="188"/>
                  </a:cubicBezTo>
                  <a:cubicBezTo>
                    <a:pt x="91" y="121"/>
                    <a:pt x="151" y="73"/>
                    <a:pt x="218" y="73"/>
                  </a:cubicBezTo>
                  <a:close/>
                  <a:moveTo>
                    <a:pt x="207" y="0"/>
                  </a:moveTo>
                  <a:cubicBezTo>
                    <a:pt x="103" y="0"/>
                    <a:pt x="18" y="83"/>
                    <a:pt x="6" y="188"/>
                  </a:cubicBezTo>
                  <a:cubicBezTo>
                    <a:pt x="0" y="278"/>
                    <a:pt x="73" y="375"/>
                    <a:pt x="200" y="429"/>
                  </a:cubicBezTo>
                  <a:cubicBezTo>
                    <a:pt x="296" y="472"/>
                    <a:pt x="405" y="496"/>
                    <a:pt x="514" y="496"/>
                  </a:cubicBezTo>
                  <a:cubicBezTo>
                    <a:pt x="526" y="496"/>
                    <a:pt x="541" y="493"/>
                    <a:pt x="555" y="493"/>
                  </a:cubicBezTo>
                  <a:cubicBezTo>
                    <a:pt x="562" y="493"/>
                    <a:pt x="568" y="494"/>
                    <a:pt x="574" y="496"/>
                  </a:cubicBezTo>
                  <a:lnTo>
                    <a:pt x="629" y="490"/>
                  </a:lnTo>
                  <a:lnTo>
                    <a:pt x="605" y="441"/>
                  </a:lnTo>
                  <a:cubicBezTo>
                    <a:pt x="599" y="423"/>
                    <a:pt x="592" y="399"/>
                    <a:pt x="586" y="381"/>
                  </a:cubicBezTo>
                  <a:cubicBezTo>
                    <a:pt x="556" y="296"/>
                    <a:pt x="520" y="212"/>
                    <a:pt x="466" y="139"/>
                  </a:cubicBezTo>
                  <a:cubicBezTo>
                    <a:pt x="411" y="55"/>
                    <a:pt x="321" y="6"/>
                    <a:pt x="218" y="0"/>
                  </a:cubicBezTo>
                  <a:cubicBezTo>
                    <a:pt x="214" y="0"/>
                    <a:pt x="211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-1008481" y="3935769"/>
              <a:ext cx="29036" cy="336642"/>
            </a:xfrm>
            <a:custGeom>
              <a:rect b="b" l="l" r="r" t="t"/>
              <a:pathLst>
                <a:path extrusionOk="0" h="1971" w="170">
                  <a:moveTo>
                    <a:pt x="91" y="1"/>
                  </a:moveTo>
                  <a:lnTo>
                    <a:pt x="0" y="1970"/>
                  </a:lnTo>
                  <a:lnTo>
                    <a:pt x="73" y="1970"/>
                  </a:lnTo>
                  <a:lnTo>
                    <a:pt x="169" y="7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-991059" y="3962925"/>
              <a:ext cx="107602" cy="87619"/>
            </a:xfrm>
            <a:custGeom>
              <a:rect b="b" l="l" r="r" t="t"/>
              <a:pathLst>
                <a:path extrusionOk="0" h="513" w="630">
                  <a:moveTo>
                    <a:pt x="418" y="77"/>
                  </a:moveTo>
                  <a:cubicBezTo>
                    <a:pt x="430" y="77"/>
                    <a:pt x="442" y="77"/>
                    <a:pt x="454" y="83"/>
                  </a:cubicBezTo>
                  <a:cubicBezTo>
                    <a:pt x="514" y="114"/>
                    <a:pt x="545" y="186"/>
                    <a:pt x="521" y="253"/>
                  </a:cubicBezTo>
                  <a:cubicBezTo>
                    <a:pt x="490" y="325"/>
                    <a:pt x="430" y="373"/>
                    <a:pt x="357" y="398"/>
                  </a:cubicBezTo>
                  <a:cubicBezTo>
                    <a:pt x="279" y="416"/>
                    <a:pt x="194" y="428"/>
                    <a:pt x="116" y="428"/>
                  </a:cubicBezTo>
                  <a:lnTo>
                    <a:pt x="98" y="428"/>
                  </a:lnTo>
                  <a:cubicBezTo>
                    <a:pt x="128" y="331"/>
                    <a:pt x="182" y="240"/>
                    <a:pt x="249" y="168"/>
                  </a:cubicBezTo>
                  <a:cubicBezTo>
                    <a:pt x="291" y="120"/>
                    <a:pt x="351" y="83"/>
                    <a:pt x="418" y="77"/>
                  </a:cubicBezTo>
                  <a:close/>
                  <a:moveTo>
                    <a:pt x="420" y="1"/>
                  </a:moveTo>
                  <a:cubicBezTo>
                    <a:pt x="345" y="1"/>
                    <a:pt x="264" y="40"/>
                    <a:pt x="194" y="120"/>
                  </a:cubicBezTo>
                  <a:cubicBezTo>
                    <a:pt x="104" y="216"/>
                    <a:pt x="43" y="331"/>
                    <a:pt x="13" y="458"/>
                  </a:cubicBezTo>
                  <a:lnTo>
                    <a:pt x="1" y="512"/>
                  </a:lnTo>
                  <a:lnTo>
                    <a:pt x="55" y="500"/>
                  </a:lnTo>
                  <a:lnTo>
                    <a:pt x="116" y="500"/>
                  </a:lnTo>
                  <a:cubicBezTo>
                    <a:pt x="131" y="501"/>
                    <a:pt x="147" y="502"/>
                    <a:pt x="162" y="502"/>
                  </a:cubicBezTo>
                  <a:cubicBezTo>
                    <a:pt x="237" y="502"/>
                    <a:pt x="311" y="490"/>
                    <a:pt x="382" y="470"/>
                  </a:cubicBezTo>
                  <a:cubicBezTo>
                    <a:pt x="478" y="440"/>
                    <a:pt x="557" y="367"/>
                    <a:pt x="593" y="277"/>
                  </a:cubicBezTo>
                  <a:cubicBezTo>
                    <a:pt x="629" y="174"/>
                    <a:pt x="587" y="59"/>
                    <a:pt x="484" y="11"/>
                  </a:cubicBezTo>
                  <a:cubicBezTo>
                    <a:pt x="464" y="4"/>
                    <a:pt x="442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-1118986" y="3729104"/>
              <a:ext cx="251926" cy="238775"/>
            </a:xfrm>
            <a:custGeom>
              <a:rect b="b" l="l" r="r" t="t"/>
              <a:pathLst>
                <a:path extrusionOk="0" h="1398" w="1475">
                  <a:moveTo>
                    <a:pt x="807" y="77"/>
                  </a:moveTo>
                  <a:cubicBezTo>
                    <a:pt x="991" y="77"/>
                    <a:pt x="1130" y="276"/>
                    <a:pt x="1046" y="455"/>
                  </a:cubicBezTo>
                  <a:lnTo>
                    <a:pt x="1004" y="534"/>
                  </a:lnTo>
                  <a:lnTo>
                    <a:pt x="1088" y="504"/>
                  </a:lnTo>
                  <a:cubicBezTo>
                    <a:pt x="1120" y="489"/>
                    <a:pt x="1153" y="482"/>
                    <a:pt x="1186" y="482"/>
                  </a:cubicBezTo>
                  <a:cubicBezTo>
                    <a:pt x="1221" y="482"/>
                    <a:pt x="1256" y="491"/>
                    <a:pt x="1288" y="510"/>
                  </a:cubicBezTo>
                  <a:cubicBezTo>
                    <a:pt x="1354" y="546"/>
                    <a:pt x="1396" y="625"/>
                    <a:pt x="1378" y="703"/>
                  </a:cubicBezTo>
                  <a:cubicBezTo>
                    <a:pt x="1372" y="739"/>
                    <a:pt x="1342" y="776"/>
                    <a:pt x="1312" y="794"/>
                  </a:cubicBezTo>
                  <a:cubicBezTo>
                    <a:pt x="1293" y="801"/>
                    <a:pt x="1272" y="806"/>
                    <a:pt x="1252" y="806"/>
                  </a:cubicBezTo>
                  <a:cubicBezTo>
                    <a:pt x="1239" y="806"/>
                    <a:pt x="1227" y="804"/>
                    <a:pt x="1215" y="800"/>
                  </a:cubicBezTo>
                  <a:lnTo>
                    <a:pt x="1185" y="866"/>
                  </a:lnTo>
                  <a:cubicBezTo>
                    <a:pt x="1215" y="884"/>
                    <a:pt x="1306" y="927"/>
                    <a:pt x="1251" y="1138"/>
                  </a:cubicBezTo>
                  <a:cubicBezTo>
                    <a:pt x="1216" y="1243"/>
                    <a:pt x="1120" y="1320"/>
                    <a:pt x="1010" y="1320"/>
                  </a:cubicBezTo>
                  <a:cubicBezTo>
                    <a:pt x="1006" y="1320"/>
                    <a:pt x="1002" y="1320"/>
                    <a:pt x="998" y="1319"/>
                  </a:cubicBezTo>
                  <a:cubicBezTo>
                    <a:pt x="865" y="1313"/>
                    <a:pt x="786" y="1265"/>
                    <a:pt x="774" y="1174"/>
                  </a:cubicBezTo>
                  <a:lnTo>
                    <a:pt x="762" y="1090"/>
                  </a:lnTo>
                  <a:lnTo>
                    <a:pt x="708" y="1156"/>
                  </a:lnTo>
                  <a:cubicBezTo>
                    <a:pt x="658" y="1213"/>
                    <a:pt x="587" y="1244"/>
                    <a:pt x="516" y="1244"/>
                  </a:cubicBezTo>
                  <a:cubicBezTo>
                    <a:pt x="474" y="1244"/>
                    <a:pt x="432" y="1233"/>
                    <a:pt x="393" y="1211"/>
                  </a:cubicBezTo>
                  <a:cubicBezTo>
                    <a:pt x="297" y="1144"/>
                    <a:pt x="309" y="1023"/>
                    <a:pt x="357" y="927"/>
                  </a:cubicBezTo>
                  <a:lnTo>
                    <a:pt x="399" y="854"/>
                  </a:lnTo>
                  <a:lnTo>
                    <a:pt x="315" y="872"/>
                  </a:lnTo>
                  <a:cubicBezTo>
                    <a:pt x="300" y="876"/>
                    <a:pt x="284" y="878"/>
                    <a:pt x="269" y="878"/>
                  </a:cubicBezTo>
                  <a:cubicBezTo>
                    <a:pt x="237" y="878"/>
                    <a:pt x="207" y="869"/>
                    <a:pt x="182" y="848"/>
                  </a:cubicBezTo>
                  <a:cubicBezTo>
                    <a:pt x="134" y="824"/>
                    <a:pt x="103" y="776"/>
                    <a:pt x="91" y="721"/>
                  </a:cubicBezTo>
                  <a:cubicBezTo>
                    <a:pt x="79" y="612"/>
                    <a:pt x="140" y="510"/>
                    <a:pt x="242" y="473"/>
                  </a:cubicBezTo>
                  <a:cubicBezTo>
                    <a:pt x="257" y="467"/>
                    <a:pt x="274" y="464"/>
                    <a:pt x="293" y="464"/>
                  </a:cubicBezTo>
                  <a:cubicBezTo>
                    <a:pt x="382" y="464"/>
                    <a:pt x="507" y="528"/>
                    <a:pt x="587" y="588"/>
                  </a:cubicBezTo>
                  <a:cubicBezTo>
                    <a:pt x="593" y="600"/>
                    <a:pt x="605" y="606"/>
                    <a:pt x="617" y="612"/>
                  </a:cubicBezTo>
                  <a:lnTo>
                    <a:pt x="659" y="558"/>
                  </a:lnTo>
                  <a:cubicBezTo>
                    <a:pt x="653" y="546"/>
                    <a:pt x="641" y="540"/>
                    <a:pt x="635" y="534"/>
                  </a:cubicBezTo>
                  <a:cubicBezTo>
                    <a:pt x="472" y="389"/>
                    <a:pt x="550" y="123"/>
                    <a:pt x="762" y="81"/>
                  </a:cubicBezTo>
                  <a:cubicBezTo>
                    <a:pt x="777" y="78"/>
                    <a:pt x="792" y="77"/>
                    <a:pt x="807" y="77"/>
                  </a:cubicBezTo>
                  <a:close/>
                  <a:moveTo>
                    <a:pt x="803" y="1"/>
                  </a:moveTo>
                  <a:cubicBezTo>
                    <a:pt x="700" y="1"/>
                    <a:pt x="595" y="49"/>
                    <a:pt x="526" y="159"/>
                  </a:cubicBezTo>
                  <a:cubicBezTo>
                    <a:pt x="472" y="250"/>
                    <a:pt x="460" y="353"/>
                    <a:pt x="496" y="449"/>
                  </a:cubicBezTo>
                  <a:cubicBezTo>
                    <a:pt x="436" y="410"/>
                    <a:pt x="369" y="393"/>
                    <a:pt x="300" y="393"/>
                  </a:cubicBezTo>
                  <a:cubicBezTo>
                    <a:pt x="273" y="393"/>
                    <a:pt x="246" y="396"/>
                    <a:pt x="218" y="401"/>
                  </a:cubicBezTo>
                  <a:cubicBezTo>
                    <a:pt x="79" y="455"/>
                    <a:pt x="1" y="594"/>
                    <a:pt x="19" y="739"/>
                  </a:cubicBezTo>
                  <a:cubicBezTo>
                    <a:pt x="31" y="812"/>
                    <a:pt x="79" y="872"/>
                    <a:pt x="140" y="915"/>
                  </a:cubicBezTo>
                  <a:cubicBezTo>
                    <a:pt x="182" y="939"/>
                    <a:pt x="224" y="951"/>
                    <a:pt x="266" y="957"/>
                  </a:cubicBezTo>
                  <a:cubicBezTo>
                    <a:pt x="224" y="1090"/>
                    <a:pt x="254" y="1211"/>
                    <a:pt x="357" y="1277"/>
                  </a:cubicBezTo>
                  <a:cubicBezTo>
                    <a:pt x="405" y="1306"/>
                    <a:pt x="459" y="1320"/>
                    <a:pt x="515" y="1320"/>
                  </a:cubicBezTo>
                  <a:cubicBezTo>
                    <a:pt x="586" y="1320"/>
                    <a:pt x="659" y="1297"/>
                    <a:pt x="720" y="1253"/>
                  </a:cubicBezTo>
                  <a:cubicBezTo>
                    <a:pt x="750" y="1319"/>
                    <a:pt x="828" y="1386"/>
                    <a:pt x="998" y="1398"/>
                  </a:cubicBezTo>
                  <a:lnTo>
                    <a:pt x="1016" y="1398"/>
                  </a:lnTo>
                  <a:cubicBezTo>
                    <a:pt x="1161" y="1392"/>
                    <a:pt x="1282" y="1295"/>
                    <a:pt x="1324" y="1156"/>
                  </a:cubicBezTo>
                  <a:cubicBezTo>
                    <a:pt x="1360" y="1066"/>
                    <a:pt x="1354" y="963"/>
                    <a:pt x="1306" y="878"/>
                  </a:cubicBezTo>
                  <a:cubicBezTo>
                    <a:pt x="1318" y="872"/>
                    <a:pt x="1330" y="866"/>
                    <a:pt x="1348" y="860"/>
                  </a:cubicBezTo>
                  <a:cubicBezTo>
                    <a:pt x="1402" y="830"/>
                    <a:pt x="1439" y="782"/>
                    <a:pt x="1457" y="721"/>
                  </a:cubicBezTo>
                  <a:cubicBezTo>
                    <a:pt x="1475" y="612"/>
                    <a:pt x="1427" y="498"/>
                    <a:pt x="1324" y="443"/>
                  </a:cubicBezTo>
                  <a:cubicBezTo>
                    <a:pt x="1286" y="418"/>
                    <a:pt x="1242" y="407"/>
                    <a:pt x="1197" y="407"/>
                  </a:cubicBezTo>
                  <a:cubicBezTo>
                    <a:pt x="1177" y="407"/>
                    <a:pt x="1157" y="409"/>
                    <a:pt x="1137" y="413"/>
                  </a:cubicBezTo>
                  <a:cubicBezTo>
                    <a:pt x="1192" y="172"/>
                    <a:pt x="999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34"/>
          <p:cNvSpPr/>
          <p:nvPr/>
        </p:nvSpPr>
        <p:spPr>
          <a:xfrm flipH="1" rot="10800000">
            <a:off x="554317" y="3119624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4"/>
          <p:cNvSpPr/>
          <p:nvPr/>
        </p:nvSpPr>
        <p:spPr>
          <a:xfrm flipH="1" rot="10800000">
            <a:off x="1484485" y="2816970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4"/>
          <p:cNvSpPr/>
          <p:nvPr/>
        </p:nvSpPr>
        <p:spPr>
          <a:xfrm rot="10800000">
            <a:off x="1781177" y="1435645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4"/>
          <p:cNvSpPr/>
          <p:nvPr/>
        </p:nvSpPr>
        <p:spPr>
          <a:xfrm>
            <a:off x="6847975" y="1855240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34"/>
          <p:cNvGrpSpPr/>
          <p:nvPr/>
        </p:nvGrpSpPr>
        <p:grpSpPr>
          <a:xfrm>
            <a:off x="788151" y="3435610"/>
            <a:ext cx="317763" cy="297062"/>
            <a:chOff x="2043976" y="3775410"/>
            <a:chExt cx="317763" cy="297062"/>
          </a:xfrm>
        </p:grpSpPr>
        <p:sp>
          <p:nvSpPr>
            <p:cNvPr id="735" name="Google Shape;735;p34"/>
            <p:cNvSpPr/>
            <p:nvPr/>
          </p:nvSpPr>
          <p:spPr>
            <a:xfrm>
              <a:off x="2118531" y="3898297"/>
              <a:ext cx="24166" cy="26480"/>
            </a:xfrm>
            <a:custGeom>
              <a:rect b="b" l="l" r="r" t="t"/>
              <a:pathLst>
                <a:path extrusionOk="0" h="206" w="188">
                  <a:moveTo>
                    <a:pt x="97" y="1"/>
                  </a:moveTo>
                  <a:lnTo>
                    <a:pt x="67" y="7"/>
                  </a:lnTo>
                  <a:cubicBezTo>
                    <a:pt x="55" y="7"/>
                    <a:pt x="37" y="19"/>
                    <a:pt x="31" y="31"/>
                  </a:cubicBezTo>
                  <a:lnTo>
                    <a:pt x="13" y="49"/>
                  </a:lnTo>
                  <a:cubicBezTo>
                    <a:pt x="7" y="61"/>
                    <a:pt x="1" y="79"/>
                    <a:pt x="1" y="97"/>
                  </a:cubicBezTo>
                  <a:lnTo>
                    <a:pt x="1" y="109"/>
                  </a:lnTo>
                  <a:cubicBezTo>
                    <a:pt x="1" y="140"/>
                    <a:pt x="13" y="158"/>
                    <a:pt x="31" y="182"/>
                  </a:cubicBezTo>
                  <a:cubicBezTo>
                    <a:pt x="37" y="188"/>
                    <a:pt x="49" y="194"/>
                    <a:pt x="61" y="200"/>
                  </a:cubicBezTo>
                  <a:cubicBezTo>
                    <a:pt x="67" y="206"/>
                    <a:pt x="79" y="206"/>
                    <a:pt x="97" y="206"/>
                  </a:cubicBezTo>
                  <a:lnTo>
                    <a:pt x="121" y="206"/>
                  </a:lnTo>
                  <a:cubicBezTo>
                    <a:pt x="133" y="200"/>
                    <a:pt x="152" y="194"/>
                    <a:pt x="164" y="182"/>
                  </a:cubicBezTo>
                  <a:lnTo>
                    <a:pt x="176" y="164"/>
                  </a:lnTo>
                  <a:cubicBezTo>
                    <a:pt x="182" y="146"/>
                    <a:pt x="188" y="133"/>
                    <a:pt x="188" y="115"/>
                  </a:cubicBezTo>
                  <a:lnTo>
                    <a:pt x="188" y="97"/>
                  </a:lnTo>
                  <a:cubicBezTo>
                    <a:pt x="188" y="85"/>
                    <a:pt x="188" y="67"/>
                    <a:pt x="182" y="61"/>
                  </a:cubicBezTo>
                  <a:cubicBezTo>
                    <a:pt x="176" y="49"/>
                    <a:pt x="170" y="37"/>
                    <a:pt x="164" y="31"/>
                  </a:cubicBezTo>
                  <a:cubicBezTo>
                    <a:pt x="146" y="13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230364" y="3867961"/>
              <a:ext cx="27380" cy="24295"/>
            </a:xfrm>
            <a:custGeom>
              <a:rect b="b" l="l" r="r" t="t"/>
              <a:pathLst>
                <a:path extrusionOk="0" h="189" w="213">
                  <a:moveTo>
                    <a:pt x="97" y="1"/>
                  </a:moveTo>
                  <a:cubicBezTo>
                    <a:pt x="85" y="1"/>
                    <a:pt x="73" y="1"/>
                    <a:pt x="61" y="7"/>
                  </a:cubicBezTo>
                  <a:cubicBezTo>
                    <a:pt x="37" y="19"/>
                    <a:pt x="19" y="37"/>
                    <a:pt x="13" y="61"/>
                  </a:cubicBezTo>
                  <a:cubicBezTo>
                    <a:pt x="7" y="67"/>
                    <a:pt x="1" y="85"/>
                    <a:pt x="7" y="98"/>
                  </a:cubicBezTo>
                  <a:lnTo>
                    <a:pt x="7" y="122"/>
                  </a:lnTo>
                  <a:cubicBezTo>
                    <a:pt x="7" y="134"/>
                    <a:pt x="19" y="152"/>
                    <a:pt x="31" y="164"/>
                  </a:cubicBezTo>
                  <a:lnTo>
                    <a:pt x="49" y="176"/>
                  </a:lnTo>
                  <a:cubicBezTo>
                    <a:pt x="61" y="188"/>
                    <a:pt x="79" y="188"/>
                    <a:pt x="97" y="188"/>
                  </a:cubicBezTo>
                  <a:lnTo>
                    <a:pt x="115" y="188"/>
                  </a:lnTo>
                  <a:cubicBezTo>
                    <a:pt x="128" y="188"/>
                    <a:pt x="140" y="188"/>
                    <a:pt x="152" y="182"/>
                  </a:cubicBezTo>
                  <a:cubicBezTo>
                    <a:pt x="176" y="170"/>
                    <a:pt x="194" y="152"/>
                    <a:pt x="200" y="134"/>
                  </a:cubicBezTo>
                  <a:cubicBezTo>
                    <a:pt x="206" y="122"/>
                    <a:pt x="212" y="110"/>
                    <a:pt x="212" y="98"/>
                  </a:cubicBezTo>
                  <a:lnTo>
                    <a:pt x="212" y="67"/>
                  </a:lnTo>
                  <a:cubicBezTo>
                    <a:pt x="206" y="55"/>
                    <a:pt x="200" y="37"/>
                    <a:pt x="188" y="31"/>
                  </a:cubicBezTo>
                  <a:lnTo>
                    <a:pt x="170" y="13"/>
                  </a:lnTo>
                  <a:cubicBezTo>
                    <a:pt x="152" y="7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2142700" y="3928250"/>
              <a:ext cx="111824" cy="53350"/>
            </a:xfrm>
            <a:custGeom>
              <a:rect b="b" l="l" r="r" t="t"/>
              <a:pathLst>
                <a:path extrusionOk="0" h="415" w="907">
                  <a:moveTo>
                    <a:pt x="804" y="0"/>
                  </a:moveTo>
                  <a:cubicBezTo>
                    <a:pt x="780" y="0"/>
                    <a:pt x="756" y="9"/>
                    <a:pt x="738" y="27"/>
                  </a:cubicBezTo>
                  <a:cubicBezTo>
                    <a:pt x="665" y="118"/>
                    <a:pt x="569" y="184"/>
                    <a:pt x="460" y="209"/>
                  </a:cubicBezTo>
                  <a:cubicBezTo>
                    <a:pt x="442" y="215"/>
                    <a:pt x="430" y="215"/>
                    <a:pt x="411" y="221"/>
                  </a:cubicBezTo>
                  <a:lnTo>
                    <a:pt x="381" y="221"/>
                  </a:lnTo>
                  <a:cubicBezTo>
                    <a:pt x="366" y="224"/>
                    <a:pt x="353" y="225"/>
                    <a:pt x="339" y="225"/>
                  </a:cubicBezTo>
                  <a:cubicBezTo>
                    <a:pt x="325" y="225"/>
                    <a:pt x="312" y="224"/>
                    <a:pt x="297" y="221"/>
                  </a:cubicBezTo>
                  <a:cubicBezTo>
                    <a:pt x="236" y="221"/>
                    <a:pt x="182" y="209"/>
                    <a:pt x="128" y="184"/>
                  </a:cubicBezTo>
                  <a:cubicBezTo>
                    <a:pt x="120" y="183"/>
                    <a:pt x="113" y="182"/>
                    <a:pt x="106" y="182"/>
                  </a:cubicBezTo>
                  <a:cubicBezTo>
                    <a:pt x="64" y="182"/>
                    <a:pt x="23" y="210"/>
                    <a:pt x="13" y="251"/>
                  </a:cubicBezTo>
                  <a:cubicBezTo>
                    <a:pt x="1" y="299"/>
                    <a:pt x="25" y="354"/>
                    <a:pt x="73" y="366"/>
                  </a:cubicBezTo>
                  <a:lnTo>
                    <a:pt x="79" y="372"/>
                  </a:lnTo>
                  <a:cubicBezTo>
                    <a:pt x="158" y="401"/>
                    <a:pt x="240" y="415"/>
                    <a:pt x="322" y="415"/>
                  </a:cubicBezTo>
                  <a:cubicBezTo>
                    <a:pt x="528" y="415"/>
                    <a:pt x="732" y="325"/>
                    <a:pt x="871" y="160"/>
                  </a:cubicBezTo>
                  <a:cubicBezTo>
                    <a:pt x="907" y="124"/>
                    <a:pt x="907" y="64"/>
                    <a:pt x="871" y="27"/>
                  </a:cubicBezTo>
                  <a:cubicBezTo>
                    <a:pt x="853" y="9"/>
                    <a:pt x="828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043976" y="3775410"/>
              <a:ext cx="317763" cy="297062"/>
            </a:xfrm>
            <a:custGeom>
              <a:rect b="b" l="l" r="r" t="t"/>
              <a:pathLst>
                <a:path extrusionOk="0" h="2311" w="2472">
                  <a:moveTo>
                    <a:pt x="886" y="1"/>
                  </a:moveTo>
                  <a:cubicBezTo>
                    <a:pt x="871" y="1"/>
                    <a:pt x="856" y="5"/>
                    <a:pt x="840" y="14"/>
                  </a:cubicBezTo>
                  <a:lnTo>
                    <a:pt x="840" y="20"/>
                  </a:lnTo>
                  <a:cubicBezTo>
                    <a:pt x="442" y="280"/>
                    <a:pt x="97" y="673"/>
                    <a:pt x="49" y="1156"/>
                  </a:cubicBezTo>
                  <a:cubicBezTo>
                    <a:pt x="1" y="1603"/>
                    <a:pt x="224" y="2056"/>
                    <a:pt x="653" y="2225"/>
                  </a:cubicBezTo>
                  <a:cubicBezTo>
                    <a:pt x="794" y="2283"/>
                    <a:pt x="944" y="2310"/>
                    <a:pt x="1095" y="2310"/>
                  </a:cubicBezTo>
                  <a:cubicBezTo>
                    <a:pt x="1416" y="2310"/>
                    <a:pt x="1740" y="2187"/>
                    <a:pt x="1982" y="1978"/>
                  </a:cubicBezTo>
                  <a:cubicBezTo>
                    <a:pt x="2339" y="1670"/>
                    <a:pt x="2472" y="1168"/>
                    <a:pt x="2309" y="721"/>
                  </a:cubicBezTo>
                  <a:cubicBezTo>
                    <a:pt x="2162" y="351"/>
                    <a:pt x="1787" y="100"/>
                    <a:pt x="1402" y="100"/>
                  </a:cubicBezTo>
                  <a:cubicBezTo>
                    <a:pt x="1297" y="100"/>
                    <a:pt x="1191" y="119"/>
                    <a:pt x="1088" y="159"/>
                  </a:cubicBezTo>
                  <a:cubicBezTo>
                    <a:pt x="986" y="196"/>
                    <a:pt x="1013" y="348"/>
                    <a:pt x="1100" y="348"/>
                  </a:cubicBezTo>
                  <a:cubicBezTo>
                    <a:pt x="1111" y="348"/>
                    <a:pt x="1123" y="346"/>
                    <a:pt x="1136" y="340"/>
                  </a:cubicBezTo>
                  <a:cubicBezTo>
                    <a:pt x="1225" y="309"/>
                    <a:pt x="1315" y="294"/>
                    <a:pt x="1404" y="294"/>
                  </a:cubicBezTo>
                  <a:cubicBezTo>
                    <a:pt x="1675" y="294"/>
                    <a:pt x="1934" y="433"/>
                    <a:pt x="2079" y="679"/>
                  </a:cubicBezTo>
                  <a:cubicBezTo>
                    <a:pt x="2266" y="1035"/>
                    <a:pt x="2206" y="1476"/>
                    <a:pt x="1928" y="1766"/>
                  </a:cubicBezTo>
                  <a:cubicBezTo>
                    <a:pt x="1710" y="1994"/>
                    <a:pt x="1409" y="2121"/>
                    <a:pt x="1100" y="2121"/>
                  </a:cubicBezTo>
                  <a:cubicBezTo>
                    <a:pt x="1015" y="2121"/>
                    <a:pt x="930" y="2112"/>
                    <a:pt x="846" y="2092"/>
                  </a:cubicBezTo>
                  <a:cubicBezTo>
                    <a:pt x="454" y="1996"/>
                    <a:pt x="230" y="1657"/>
                    <a:pt x="230" y="1265"/>
                  </a:cubicBezTo>
                  <a:cubicBezTo>
                    <a:pt x="236" y="799"/>
                    <a:pt x="562" y="419"/>
                    <a:pt x="937" y="183"/>
                  </a:cubicBezTo>
                  <a:cubicBezTo>
                    <a:pt x="1024" y="127"/>
                    <a:pt x="968" y="1"/>
                    <a:pt x="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7">
  <p:cSld name="CUSTOM_3_1_1_1_1_1_1_1_1_1_1_1_1_1_1_1_1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/>
          <p:nvPr>
            <p:ph idx="1" type="body"/>
          </p:nvPr>
        </p:nvSpPr>
        <p:spPr>
          <a:xfrm>
            <a:off x="721050" y="1728000"/>
            <a:ext cx="36579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35"/>
          <p:cNvSpPr txBox="1"/>
          <p:nvPr>
            <p:ph idx="2" type="body"/>
          </p:nvPr>
        </p:nvSpPr>
        <p:spPr>
          <a:xfrm>
            <a:off x="4765100" y="1728000"/>
            <a:ext cx="36579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2" name="Google Shape;742;p35"/>
          <p:cNvSpPr/>
          <p:nvPr/>
        </p:nvSpPr>
        <p:spPr>
          <a:xfrm>
            <a:off x="-35050" y="4830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5"/>
          <p:cNvSpPr/>
          <p:nvPr/>
        </p:nvSpPr>
        <p:spPr>
          <a:xfrm flipH="1" rot="10800000">
            <a:off x="-1096075" y="-152326"/>
            <a:ext cx="4027384" cy="2398001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5"/>
          <p:cNvSpPr/>
          <p:nvPr/>
        </p:nvSpPr>
        <p:spPr>
          <a:xfrm flipH="1" rot="5400000">
            <a:off x="6756875" y="-537738"/>
            <a:ext cx="2422602" cy="3168829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>
            <a:off x="-35050" y="46016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5"/>
          <p:cNvSpPr/>
          <p:nvPr/>
        </p:nvSpPr>
        <p:spPr>
          <a:xfrm>
            <a:off x="-35050" y="46936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" name="Google Shape;747;p35"/>
          <p:cNvGrpSpPr/>
          <p:nvPr/>
        </p:nvGrpSpPr>
        <p:grpSpPr>
          <a:xfrm>
            <a:off x="126772" y="186044"/>
            <a:ext cx="8890214" cy="2626373"/>
            <a:chOff x="126822" y="19210"/>
            <a:chExt cx="8890214" cy="2626373"/>
          </a:xfrm>
        </p:grpSpPr>
        <p:sp>
          <p:nvSpPr>
            <p:cNvPr id="748" name="Google Shape;748;p35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448423" y="1239533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7965678" y="3551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7965678" y="1350266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535065" y="1248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09073" y="177445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39101" y="2483267"/>
              <a:ext cx="153836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 flipH="1">
              <a:off x="7064598" y="19210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 flipH="1">
              <a:off x="8934657" y="19363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89778" y="154749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 flipH="1">
              <a:off x="1296386" y="66491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 flipH="1">
              <a:off x="876536" y="1069023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166526" y="587617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35"/>
          <p:cNvSpPr txBox="1"/>
          <p:nvPr>
            <p:ph idx="3" type="subTitle"/>
          </p:nvPr>
        </p:nvSpPr>
        <p:spPr>
          <a:xfrm>
            <a:off x="2016300" y="1202500"/>
            <a:ext cx="5111400" cy="4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3" name="Google Shape;763;p35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6"/>
          <p:cNvSpPr txBox="1"/>
          <p:nvPr>
            <p:ph type="ctrTitle"/>
          </p:nvPr>
        </p:nvSpPr>
        <p:spPr>
          <a:xfrm>
            <a:off x="4795625" y="542500"/>
            <a:ext cx="32235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6" name="Google Shape;766;p36"/>
          <p:cNvSpPr txBox="1"/>
          <p:nvPr>
            <p:ph idx="1" type="subTitle"/>
          </p:nvPr>
        </p:nvSpPr>
        <p:spPr>
          <a:xfrm>
            <a:off x="4795625" y="2038013"/>
            <a:ext cx="32235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7" name="Google Shape;767;p36"/>
          <p:cNvSpPr txBox="1"/>
          <p:nvPr>
            <p:ph idx="2" type="subTitle"/>
          </p:nvPr>
        </p:nvSpPr>
        <p:spPr>
          <a:xfrm>
            <a:off x="4795625" y="1576838"/>
            <a:ext cx="3223500" cy="3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8" name="Google Shape;768;p36"/>
          <p:cNvSpPr/>
          <p:nvPr/>
        </p:nvSpPr>
        <p:spPr>
          <a:xfrm>
            <a:off x="-35050" y="44492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-35050" y="45412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"/>
          <p:cNvSpPr/>
          <p:nvPr/>
        </p:nvSpPr>
        <p:spPr>
          <a:xfrm flipH="1" rot="10800000">
            <a:off x="-826375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7413594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8162090" y="30625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8621898" y="223044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3810988" y="2245292"/>
            <a:ext cx="153836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47047" y="341508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4290165" y="2510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1405697" y="483273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6445985" y="3006978"/>
            <a:ext cx="29775" cy="29880"/>
          </a:xfrm>
          <a:custGeom>
            <a:rect b="b" l="l" r="r" t="t"/>
            <a:pathLst>
              <a:path extrusionOk="0" h="1148" w="1144">
                <a:moveTo>
                  <a:pt x="574" y="1"/>
                </a:moveTo>
                <a:cubicBezTo>
                  <a:pt x="257" y="1"/>
                  <a:pt x="0" y="258"/>
                  <a:pt x="0" y="575"/>
                </a:cubicBezTo>
                <a:cubicBezTo>
                  <a:pt x="0" y="891"/>
                  <a:pt x="257" y="1148"/>
                  <a:pt x="574" y="1148"/>
                </a:cubicBezTo>
                <a:cubicBezTo>
                  <a:pt x="891" y="1148"/>
                  <a:pt x="1144" y="891"/>
                  <a:pt x="1144" y="575"/>
                </a:cubicBezTo>
                <a:cubicBezTo>
                  <a:pt x="1144" y="258"/>
                  <a:pt x="891" y="1"/>
                  <a:pt x="57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6"/>
          <p:cNvSpPr txBox="1"/>
          <p:nvPr/>
        </p:nvSpPr>
        <p:spPr>
          <a:xfrm>
            <a:off x="4481225" y="3386275"/>
            <a:ext cx="3852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llerta"/>
                <a:ea typeface="Allerta"/>
                <a:cs typeface="Allerta"/>
                <a:sym typeface="Aller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llerta"/>
                <a:ea typeface="Allerta"/>
                <a:cs typeface="Allerta"/>
                <a:sym typeface="Aller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llerta"/>
                <a:ea typeface="Allerta"/>
                <a:cs typeface="Allerta"/>
                <a:sym typeface="Aller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accent2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780" name="Google Shape;780;p36"/>
          <p:cNvSpPr/>
          <p:nvPr/>
        </p:nvSpPr>
        <p:spPr>
          <a:xfrm rot="9614910">
            <a:off x="-290943" y="1595759"/>
            <a:ext cx="936278" cy="673458"/>
          </a:xfrm>
          <a:custGeom>
            <a:rect b="b" l="l" r="r" t="t"/>
            <a:pathLst>
              <a:path extrusionOk="0" h="6834" w="9501">
                <a:moveTo>
                  <a:pt x="8553" y="1358"/>
                </a:moveTo>
                <a:cubicBezTo>
                  <a:pt x="8564" y="1460"/>
                  <a:pt x="8561" y="1563"/>
                  <a:pt x="8545" y="1664"/>
                </a:cubicBezTo>
                <a:cubicBezTo>
                  <a:pt x="8502" y="1911"/>
                  <a:pt x="8375" y="2135"/>
                  <a:pt x="8188" y="2298"/>
                </a:cubicBezTo>
                <a:cubicBezTo>
                  <a:pt x="8116" y="2370"/>
                  <a:pt x="8019" y="2425"/>
                  <a:pt x="7922" y="2449"/>
                </a:cubicBezTo>
                <a:cubicBezTo>
                  <a:pt x="7908" y="2451"/>
                  <a:pt x="7893" y="2452"/>
                  <a:pt x="7878" y="2452"/>
                </a:cubicBezTo>
                <a:cubicBezTo>
                  <a:pt x="7809" y="2452"/>
                  <a:pt x="7742" y="2430"/>
                  <a:pt x="7687" y="2395"/>
                </a:cubicBezTo>
                <a:cubicBezTo>
                  <a:pt x="7542" y="2304"/>
                  <a:pt x="7475" y="2141"/>
                  <a:pt x="7505" y="1972"/>
                </a:cubicBezTo>
                <a:cubicBezTo>
                  <a:pt x="7536" y="1881"/>
                  <a:pt x="7596" y="1796"/>
                  <a:pt x="7681" y="1742"/>
                </a:cubicBezTo>
                <a:cubicBezTo>
                  <a:pt x="7777" y="1664"/>
                  <a:pt x="7886" y="1597"/>
                  <a:pt x="8001" y="1543"/>
                </a:cubicBezTo>
                <a:cubicBezTo>
                  <a:pt x="8173" y="1454"/>
                  <a:pt x="8360" y="1391"/>
                  <a:pt x="8553" y="1358"/>
                </a:cubicBezTo>
                <a:close/>
                <a:moveTo>
                  <a:pt x="4705" y="1970"/>
                </a:moveTo>
                <a:cubicBezTo>
                  <a:pt x="4865" y="1973"/>
                  <a:pt x="5024" y="1998"/>
                  <a:pt x="5179" y="2050"/>
                </a:cubicBezTo>
                <a:cubicBezTo>
                  <a:pt x="5596" y="2183"/>
                  <a:pt x="5977" y="2522"/>
                  <a:pt x="6049" y="2963"/>
                </a:cubicBezTo>
                <a:cubicBezTo>
                  <a:pt x="6122" y="3410"/>
                  <a:pt x="5832" y="3905"/>
                  <a:pt x="5348" y="3954"/>
                </a:cubicBezTo>
                <a:cubicBezTo>
                  <a:pt x="5324" y="3956"/>
                  <a:pt x="5301" y="3957"/>
                  <a:pt x="5278" y="3957"/>
                </a:cubicBezTo>
                <a:cubicBezTo>
                  <a:pt x="4838" y="3957"/>
                  <a:pt x="4536" y="3533"/>
                  <a:pt x="4484" y="3120"/>
                </a:cubicBezTo>
                <a:cubicBezTo>
                  <a:pt x="4460" y="2824"/>
                  <a:pt x="4502" y="2522"/>
                  <a:pt x="4605" y="2238"/>
                </a:cubicBezTo>
                <a:cubicBezTo>
                  <a:pt x="4636" y="2148"/>
                  <a:pt x="4669" y="2059"/>
                  <a:pt x="4705" y="1970"/>
                </a:cubicBezTo>
                <a:close/>
                <a:moveTo>
                  <a:pt x="2552" y="3268"/>
                </a:moveTo>
                <a:cubicBezTo>
                  <a:pt x="2696" y="3268"/>
                  <a:pt x="2840" y="3286"/>
                  <a:pt x="2980" y="3325"/>
                </a:cubicBezTo>
                <a:cubicBezTo>
                  <a:pt x="3445" y="3464"/>
                  <a:pt x="3826" y="3881"/>
                  <a:pt x="3777" y="4389"/>
                </a:cubicBezTo>
                <a:cubicBezTo>
                  <a:pt x="3759" y="4594"/>
                  <a:pt x="3662" y="4781"/>
                  <a:pt x="3511" y="4920"/>
                </a:cubicBezTo>
                <a:cubicBezTo>
                  <a:pt x="3378" y="5023"/>
                  <a:pt x="3215" y="5077"/>
                  <a:pt x="3052" y="5077"/>
                </a:cubicBezTo>
                <a:cubicBezTo>
                  <a:pt x="3041" y="5078"/>
                  <a:pt x="3031" y="5078"/>
                  <a:pt x="3020" y="5078"/>
                </a:cubicBezTo>
                <a:cubicBezTo>
                  <a:pt x="2670" y="5078"/>
                  <a:pt x="2352" y="4887"/>
                  <a:pt x="2182" y="4582"/>
                </a:cubicBezTo>
                <a:cubicBezTo>
                  <a:pt x="1970" y="4180"/>
                  <a:pt x="2037" y="3680"/>
                  <a:pt x="2250" y="3293"/>
                </a:cubicBezTo>
                <a:lnTo>
                  <a:pt x="2250" y="3293"/>
                </a:lnTo>
                <a:cubicBezTo>
                  <a:pt x="2350" y="3277"/>
                  <a:pt x="2451" y="3268"/>
                  <a:pt x="2552" y="3268"/>
                </a:cubicBezTo>
                <a:close/>
                <a:moveTo>
                  <a:pt x="7027" y="0"/>
                </a:moveTo>
                <a:cubicBezTo>
                  <a:pt x="6955" y="0"/>
                  <a:pt x="6883" y="5"/>
                  <a:pt x="6810" y="14"/>
                </a:cubicBezTo>
                <a:cubicBezTo>
                  <a:pt x="6267" y="86"/>
                  <a:pt x="5759" y="340"/>
                  <a:pt x="5385" y="745"/>
                </a:cubicBezTo>
                <a:cubicBezTo>
                  <a:pt x="5073" y="1082"/>
                  <a:pt x="4824" y="1473"/>
                  <a:pt x="4648" y="1897"/>
                </a:cubicBezTo>
                <a:lnTo>
                  <a:pt x="4648" y="1897"/>
                </a:lnTo>
                <a:cubicBezTo>
                  <a:pt x="4620" y="1897"/>
                  <a:pt x="4591" y="1898"/>
                  <a:pt x="4563" y="1899"/>
                </a:cubicBezTo>
                <a:cubicBezTo>
                  <a:pt x="4255" y="1923"/>
                  <a:pt x="3953" y="1996"/>
                  <a:pt x="3669" y="2111"/>
                </a:cubicBezTo>
                <a:cubicBezTo>
                  <a:pt x="3409" y="2219"/>
                  <a:pt x="3155" y="2346"/>
                  <a:pt x="2913" y="2503"/>
                </a:cubicBezTo>
                <a:cubicBezTo>
                  <a:pt x="2631" y="2693"/>
                  <a:pt x="2374" y="2936"/>
                  <a:pt x="2200" y="3229"/>
                </a:cubicBezTo>
                <a:lnTo>
                  <a:pt x="2200" y="3229"/>
                </a:lnTo>
                <a:cubicBezTo>
                  <a:pt x="1808" y="3301"/>
                  <a:pt x="1442" y="3474"/>
                  <a:pt x="1131" y="3730"/>
                </a:cubicBezTo>
                <a:cubicBezTo>
                  <a:pt x="406" y="4316"/>
                  <a:pt x="1" y="5216"/>
                  <a:pt x="43" y="6153"/>
                </a:cubicBezTo>
                <a:cubicBezTo>
                  <a:pt x="49" y="6370"/>
                  <a:pt x="92" y="6594"/>
                  <a:pt x="164" y="6805"/>
                </a:cubicBezTo>
                <a:cubicBezTo>
                  <a:pt x="169" y="6825"/>
                  <a:pt x="185" y="6834"/>
                  <a:pt x="201" y="6834"/>
                </a:cubicBezTo>
                <a:cubicBezTo>
                  <a:pt x="224" y="6834"/>
                  <a:pt x="247" y="6816"/>
                  <a:pt x="237" y="6787"/>
                </a:cubicBezTo>
                <a:lnTo>
                  <a:pt x="230" y="6787"/>
                </a:lnTo>
                <a:cubicBezTo>
                  <a:pt x="98" y="6376"/>
                  <a:pt x="73" y="5941"/>
                  <a:pt x="152" y="5518"/>
                </a:cubicBezTo>
                <a:cubicBezTo>
                  <a:pt x="230" y="5089"/>
                  <a:pt x="400" y="4685"/>
                  <a:pt x="653" y="4334"/>
                </a:cubicBezTo>
                <a:cubicBezTo>
                  <a:pt x="901" y="3978"/>
                  <a:pt x="1233" y="3694"/>
                  <a:pt x="1620" y="3500"/>
                </a:cubicBezTo>
                <a:cubicBezTo>
                  <a:pt x="1787" y="3417"/>
                  <a:pt x="1968" y="3351"/>
                  <a:pt x="2154" y="3312"/>
                </a:cubicBezTo>
                <a:lnTo>
                  <a:pt x="2154" y="3312"/>
                </a:lnTo>
                <a:cubicBezTo>
                  <a:pt x="2079" y="3454"/>
                  <a:pt x="2024" y="3608"/>
                  <a:pt x="1995" y="3772"/>
                </a:cubicBezTo>
                <a:cubicBezTo>
                  <a:pt x="1922" y="4225"/>
                  <a:pt x="2049" y="4739"/>
                  <a:pt x="2460" y="4993"/>
                </a:cubicBezTo>
                <a:cubicBezTo>
                  <a:pt x="2627" y="5097"/>
                  <a:pt x="2830" y="5158"/>
                  <a:pt x="3030" y="5158"/>
                </a:cubicBezTo>
                <a:cubicBezTo>
                  <a:pt x="3191" y="5158"/>
                  <a:pt x="3350" y="5118"/>
                  <a:pt x="3487" y="5029"/>
                </a:cubicBezTo>
                <a:cubicBezTo>
                  <a:pt x="3886" y="4763"/>
                  <a:pt x="3940" y="4201"/>
                  <a:pt x="3723" y="3808"/>
                </a:cubicBezTo>
                <a:cubicBezTo>
                  <a:pt x="3487" y="3387"/>
                  <a:pt x="3009" y="3195"/>
                  <a:pt x="2545" y="3195"/>
                </a:cubicBezTo>
                <a:cubicBezTo>
                  <a:pt x="2510" y="3195"/>
                  <a:pt x="2476" y="3196"/>
                  <a:pt x="2442" y="3198"/>
                </a:cubicBezTo>
                <a:cubicBezTo>
                  <a:pt x="2393" y="3202"/>
                  <a:pt x="2345" y="3207"/>
                  <a:pt x="2297" y="3214"/>
                </a:cubicBezTo>
                <a:lnTo>
                  <a:pt x="2297" y="3214"/>
                </a:lnTo>
                <a:cubicBezTo>
                  <a:pt x="2307" y="3198"/>
                  <a:pt x="2317" y="3183"/>
                  <a:pt x="2327" y="3168"/>
                </a:cubicBezTo>
                <a:cubicBezTo>
                  <a:pt x="2623" y="2739"/>
                  <a:pt x="3076" y="2455"/>
                  <a:pt x="3542" y="2250"/>
                </a:cubicBezTo>
                <a:cubicBezTo>
                  <a:pt x="3877" y="2098"/>
                  <a:pt x="4250" y="1980"/>
                  <a:pt x="4619" y="1971"/>
                </a:cubicBezTo>
                <a:lnTo>
                  <a:pt x="4619" y="1971"/>
                </a:lnTo>
                <a:cubicBezTo>
                  <a:pt x="4595" y="2033"/>
                  <a:pt x="4572" y="2096"/>
                  <a:pt x="4551" y="2159"/>
                </a:cubicBezTo>
                <a:cubicBezTo>
                  <a:pt x="4369" y="2679"/>
                  <a:pt x="4285" y="3301"/>
                  <a:pt x="4678" y="3748"/>
                </a:cubicBezTo>
                <a:cubicBezTo>
                  <a:pt x="4823" y="3923"/>
                  <a:pt x="5040" y="4026"/>
                  <a:pt x="5270" y="4032"/>
                </a:cubicBezTo>
                <a:cubicBezTo>
                  <a:pt x="5276" y="4032"/>
                  <a:pt x="5283" y="4032"/>
                  <a:pt x="5290" y="4032"/>
                </a:cubicBezTo>
                <a:cubicBezTo>
                  <a:pt x="5524" y="4032"/>
                  <a:pt x="5740" y="3930"/>
                  <a:pt x="5898" y="3754"/>
                </a:cubicBezTo>
                <a:cubicBezTo>
                  <a:pt x="6224" y="3392"/>
                  <a:pt x="6200" y="2842"/>
                  <a:pt x="5904" y="2467"/>
                </a:cubicBezTo>
                <a:cubicBezTo>
                  <a:pt x="5625" y="2102"/>
                  <a:pt x="5185" y="1919"/>
                  <a:pt x="4734" y="1899"/>
                </a:cubicBezTo>
                <a:lnTo>
                  <a:pt x="4734" y="1899"/>
                </a:lnTo>
                <a:cubicBezTo>
                  <a:pt x="4789" y="1768"/>
                  <a:pt x="4851" y="1639"/>
                  <a:pt x="4919" y="1512"/>
                </a:cubicBezTo>
                <a:cubicBezTo>
                  <a:pt x="5167" y="1059"/>
                  <a:pt x="5505" y="648"/>
                  <a:pt x="5946" y="389"/>
                </a:cubicBezTo>
                <a:cubicBezTo>
                  <a:pt x="6276" y="193"/>
                  <a:pt x="6654" y="76"/>
                  <a:pt x="7031" y="76"/>
                </a:cubicBezTo>
                <a:cubicBezTo>
                  <a:pt x="7166" y="76"/>
                  <a:pt x="7300" y="91"/>
                  <a:pt x="7433" y="123"/>
                </a:cubicBezTo>
                <a:cubicBezTo>
                  <a:pt x="7892" y="238"/>
                  <a:pt x="8267" y="564"/>
                  <a:pt x="8454" y="993"/>
                </a:cubicBezTo>
                <a:cubicBezTo>
                  <a:pt x="8496" y="1085"/>
                  <a:pt x="8526" y="1183"/>
                  <a:pt x="8543" y="1281"/>
                </a:cubicBezTo>
                <a:lnTo>
                  <a:pt x="8543" y="1281"/>
                </a:lnTo>
                <a:cubicBezTo>
                  <a:pt x="8325" y="1317"/>
                  <a:pt x="8113" y="1390"/>
                  <a:pt x="7916" y="1500"/>
                </a:cubicBezTo>
                <a:cubicBezTo>
                  <a:pt x="7795" y="1561"/>
                  <a:pt x="7687" y="1639"/>
                  <a:pt x="7584" y="1724"/>
                </a:cubicBezTo>
                <a:cubicBezTo>
                  <a:pt x="7505" y="1784"/>
                  <a:pt x="7451" y="1869"/>
                  <a:pt x="7433" y="1966"/>
                </a:cubicBezTo>
                <a:cubicBezTo>
                  <a:pt x="7397" y="2141"/>
                  <a:pt x="7463" y="2322"/>
                  <a:pt x="7608" y="2431"/>
                </a:cubicBezTo>
                <a:cubicBezTo>
                  <a:pt x="7693" y="2498"/>
                  <a:pt x="7780" y="2527"/>
                  <a:pt x="7866" y="2527"/>
                </a:cubicBezTo>
                <a:cubicBezTo>
                  <a:pt x="8188" y="2527"/>
                  <a:pt x="8490" y="2120"/>
                  <a:pt x="8581" y="1839"/>
                </a:cubicBezTo>
                <a:cubicBezTo>
                  <a:pt x="8633" y="1678"/>
                  <a:pt x="8645" y="1511"/>
                  <a:pt x="8626" y="1347"/>
                </a:cubicBezTo>
                <a:lnTo>
                  <a:pt x="8626" y="1347"/>
                </a:lnTo>
                <a:cubicBezTo>
                  <a:pt x="8659" y="1343"/>
                  <a:pt x="8693" y="1340"/>
                  <a:pt x="8726" y="1337"/>
                </a:cubicBezTo>
                <a:cubicBezTo>
                  <a:pt x="8776" y="1332"/>
                  <a:pt x="8826" y="1330"/>
                  <a:pt x="8875" y="1330"/>
                </a:cubicBezTo>
                <a:cubicBezTo>
                  <a:pt x="9067" y="1330"/>
                  <a:pt x="9257" y="1366"/>
                  <a:pt x="9439" y="1428"/>
                </a:cubicBezTo>
                <a:cubicBezTo>
                  <a:pt x="9444" y="1430"/>
                  <a:pt x="9449" y="1431"/>
                  <a:pt x="9454" y="1431"/>
                </a:cubicBezTo>
                <a:cubicBezTo>
                  <a:pt x="9490" y="1431"/>
                  <a:pt x="9501" y="1371"/>
                  <a:pt x="9463" y="1355"/>
                </a:cubicBezTo>
                <a:cubicBezTo>
                  <a:pt x="9263" y="1290"/>
                  <a:pt x="9056" y="1257"/>
                  <a:pt x="8850" y="1257"/>
                </a:cubicBezTo>
                <a:cubicBezTo>
                  <a:pt x="8772" y="1257"/>
                  <a:pt x="8693" y="1261"/>
                  <a:pt x="8615" y="1271"/>
                </a:cubicBezTo>
                <a:lnTo>
                  <a:pt x="8615" y="1271"/>
                </a:lnTo>
                <a:cubicBezTo>
                  <a:pt x="8565" y="984"/>
                  <a:pt x="8419" y="712"/>
                  <a:pt x="8218" y="503"/>
                </a:cubicBezTo>
                <a:cubicBezTo>
                  <a:pt x="7906" y="176"/>
                  <a:pt x="7473" y="0"/>
                  <a:pt x="7027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6"/>
          <p:cNvGrpSpPr/>
          <p:nvPr/>
        </p:nvGrpSpPr>
        <p:grpSpPr>
          <a:xfrm>
            <a:off x="3686802" y="3566035"/>
            <a:ext cx="279411" cy="602527"/>
            <a:chOff x="-1118986" y="3729104"/>
            <a:chExt cx="251926" cy="543306"/>
          </a:xfrm>
        </p:grpSpPr>
        <p:sp>
          <p:nvSpPr>
            <p:cNvPr id="782" name="Google Shape;782;p36"/>
            <p:cNvSpPr/>
            <p:nvPr/>
          </p:nvSpPr>
          <p:spPr>
            <a:xfrm>
              <a:off x="-1101394" y="4075139"/>
              <a:ext cx="107432" cy="84716"/>
            </a:xfrm>
            <a:custGeom>
              <a:rect b="b" l="l" r="r" t="t"/>
              <a:pathLst>
                <a:path extrusionOk="0" h="496" w="629">
                  <a:moveTo>
                    <a:pt x="224" y="73"/>
                  </a:moveTo>
                  <a:cubicBezTo>
                    <a:pt x="296" y="79"/>
                    <a:pt x="369" y="115"/>
                    <a:pt x="411" y="182"/>
                  </a:cubicBezTo>
                  <a:cubicBezTo>
                    <a:pt x="460" y="248"/>
                    <a:pt x="490" y="327"/>
                    <a:pt x="514" y="405"/>
                  </a:cubicBezTo>
                  <a:lnTo>
                    <a:pt x="520" y="417"/>
                  </a:lnTo>
                  <a:cubicBezTo>
                    <a:pt x="507" y="418"/>
                    <a:pt x="494" y="418"/>
                    <a:pt x="482" y="418"/>
                  </a:cubicBezTo>
                  <a:cubicBezTo>
                    <a:pt x="393" y="418"/>
                    <a:pt x="309" y="400"/>
                    <a:pt x="230" y="363"/>
                  </a:cubicBezTo>
                  <a:cubicBezTo>
                    <a:pt x="157" y="327"/>
                    <a:pt x="73" y="266"/>
                    <a:pt x="79" y="188"/>
                  </a:cubicBezTo>
                  <a:cubicBezTo>
                    <a:pt x="91" y="121"/>
                    <a:pt x="151" y="73"/>
                    <a:pt x="218" y="73"/>
                  </a:cubicBezTo>
                  <a:close/>
                  <a:moveTo>
                    <a:pt x="207" y="0"/>
                  </a:moveTo>
                  <a:cubicBezTo>
                    <a:pt x="103" y="0"/>
                    <a:pt x="18" y="83"/>
                    <a:pt x="6" y="188"/>
                  </a:cubicBezTo>
                  <a:cubicBezTo>
                    <a:pt x="0" y="278"/>
                    <a:pt x="73" y="375"/>
                    <a:pt x="200" y="429"/>
                  </a:cubicBezTo>
                  <a:cubicBezTo>
                    <a:pt x="296" y="472"/>
                    <a:pt x="405" y="496"/>
                    <a:pt x="514" y="496"/>
                  </a:cubicBezTo>
                  <a:cubicBezTo>
                    <a:pt x="526" y="496"/>
                    <a:pt x="541" y="493"/>
                    <a:pt x="555" y="493"/>
                  </a:cubicBezTo>
                  <a:cubicBezTo>
                    <a:pt x="562" y="493"/>
                    <a:pt x="568" y="494"/>
                    <a:pt x="574" y="496"/>
                  </a:cubicBezTo>
                  <a:lnTo>
                    <a:pt x="629" y="490"/>
                  </a:lnTo>
                  <a:lnTo>
                    <a:pt x="605" y="441"/>
                  </a:lnTo>
                  <a:cubicBezTo>
                    <a:pt x="599" y="423"/>
                    <a:pt x="592" y="399"/>
                    <a:pt x="586" y="381"/>
                  </a:cubicBezTo>
                  <a:cubicBezTo>
                    <a:pt x="556" y="296"/>
                    <a:pt x="520" y="212"/>
                    <a:pt x="466" y="139"/>
                  </a:cubicBezTo>
                  <a:cubicBezTo>
                    <a:pt x="411" y="55"/>
                    <a:pt x="321" y="6"/>
                    <a:pt x="218" y="0"/>
                  </a:cubicBezTo>
                  <a:cubicBezTo>
                    <a:pt x="214" y="0"/>
                    <a:pt x="211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-1008481" y="3935769"/>
              <a:ext cx="29036" cy="336642"/>
            </a:xfrm>
            <a:custGeom>
              <a:rect b="b" l="l" r="r" t="t"/>
              <a:pathLst>
                <a:path extrusionOk="0" h="1971" w="170">
                  <a:moveTo>
                    <a:pt x="91" y="1"/>
                  </a:moveTo>
                  <a:lnTo>
                    <a:pt x="0" y="1970"/>
                  </a:lnTo>
                  <a:lnTo>
                    <a:pt x="73" y="1970"/>
                  </a:lnTo>
                  <a:lnTo>
                    <a:pt x="169" y="7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-991059" y="3962925"/>
              <a:ext cx="107602" cy="87619"/>
            </a:xfrm>
            <a:custGeom>
              <a:rect b="b" l="l" r="r" t="t"/>
              <a:pathLst>
                <a:path extrusionOk="0" h="513" w="630">
                  <a:moveTo>
                    <a:pt x="418" y="77"/>
                  </a:moveTo>
                  <a:cubicBezTo>
                    <a:pt x="430" y="77"/>
                    <a:pt x="442" y="77"/>
                    <a:pt x="454" y="83"/>
                  </a:cubicBezTo>
                  <a:cubicBezTo>
                    <a:pt x="514" y="114"/>
                    <a:pt x="545" y="186"/>
                    <a:pt x="521" y="253"/>
                  </a:cubicBezTo>
                  <a:cubicBezTo>
                    <a:pt x="490" y="325"/>
                    <a:pt x="430" y="373"/>
                    <a:pt x="357" y="398"/>
                  </a:cubicBezTo>
                  <a:cubicBezTo>
                    <a:pt x="279" y="416"/>
                    <a:pt x="194" y="428"/>
                    <a:pt x="116" y="428"/>
                  </a:cubicBezTo>
                  <a:lnTo>
                    <a:pt x="98" y="428"/>
                  </a:lnTo>
                  <a:cubicBezTo>
                    <a:pt x="128" y="331"/>
                    <a:pt x="182" y="240"/>
                    <a:pt x="249" y="168"/>
                  </a:cubicBezTo>
                  <a:cubicBezTo>
                    <a:pt x="291" y="120"/>
                    <a:pt x="351" y="83"/>
                    <a:pt x="418" y="77"/>
                  </a:cubicBezTo>
                  <a:close/>
                  <a:moveTo>
                    <a:pt x="420" y="1"/>
                  </a:moveTo>
                  <a:cubicBezTo>
                    <a:pt x="345" y="1"/>
                    <a:pt x="264" y="40"/>
                    <a:pt x="194" y="120"/>
                  </a:cubicBezTo>
                  <a:cubicBezTo>
                    <a:pt x="104" y="216"/>
                    <a:pt x="43" y="331"/>
                    <a:pt x="13" y="458"/>
                  </a:cubicBezTo>
                  <a:lnTo>
                    <a:pt x="1" y="512"/>
                  </a:lnTo>
                  <a:lnTo>
                    <a:pt x="55" y="500"/>
                  </a:lnTo>
                  <a:lnTo>
                    <a:pt x="116" y="500"/>
                  </a:lnTo>
                  <a:cubicBezTo>
                    <a:pt x="131" y="501"/>
                    <a:pt x="147" y="502"/>
                    <a:pt x="162" y="502"/>
                  </a:cubicBezTo>
                  <a:cubicBezTo>
                    <a:pt x="237" y="502"/>
                    <a:pt x="311" y="490"/>
                    <a:pt x="382" y="470"/>
                  </a:cubicBezTo>
                  <a:cubicBezTo>
                    <a:pt x="478" y="440"/>
                    <a:pt x="557" y="367"/>
                    <a:pt x="593" y="277"/>
                  </a:cubicBezTo>
                  <a:cubicBezTo>
                    <a:pt x="629" y="174"/>
                    <a:pt x="587" y="59"/>
                    <a:pt x="484" y="11"/>
                  </a:cubicBezTo>
                  <a:cubicBezTo>
                    <a:pt x="464" y="4"/>
                    <a:pt x="442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-1118986" y="3729104"/>
              <a:ext cx="251926" cy="238775"/>
            </a:xfrm>
            <a:custGeom>
              <a:rect b="b" l="l" r="r" t="t"/>
              <a:pathLst>
                <a:path extrusionOk="0" h="1398" w="1475">
                  <a:moveTo>
                    <a:pt x="807" y="77"/>
                  </a:moveTo>
                  <a:cubicBezTo>
                    <a:pt x="991" y="77"/>
                    <a:pt x="1130" y="276"/>
                    <a:pt x="1046" y="455"/>
                  </a:cubicBezTo>
                  <a:lnTo>
                    <a:pt x="1004" y="534"/>
                  </a:lnTo>
                  <a:lnTo>
                    <a:pt x="1088" y="504"/>
                  </a:lnTo>
                  <a:cubicBezTo>
                    <a:pt x="1120" y="489"/>
                    <a:pt x="1153" y="482"/>
                    <a:pt x="1186" y="482"/>
                  </a:cubicBezTo>
                  <a:cubicBezTo>
                    <a:pt x="1221" y="482"/>
                    <a:pt x="1256" y="491"/>
                    <a:pt x="1288" y="510"/>
                  </a:cubicBezTo>
                  <a:cubicBezTo>
                    <a:pt x="1354" y="546"/>
                    <a:pt x="1396" y="625"/>
                    <a:pt x="1378" y="703"/>
                  </a:cubicBezTo>
                  <a:cubicBezTo>
                    <a:pt x="1372" y="739"/>
                    <a:pt x="1342" y="776"/>
                    <a:pt x="1312" y="794"/>
                  </a:cubicBezTo>
                  <a:cubicBezTo>
                    <a:pt x="1293" y="801"/>
                    <a:pt x="1272" y="806"/>
                    <a:pt x="1252" y="806"/>
                  </a:cubicBezTo>
                  <a:cubicBezTo>
                    <a:pt x="1239" y="806"/>
                    <a:pt x="1227" y="804"/>
                    <a:pt x="1215" y="800"/>
                  </a:cubicBezTo>
                  <a:lnTo>
                    <a:pt x="1185" y="866"/>
                  </a:lnTo>
                  <a:cubicBezTo>
                    <a:pt x="1215" y="884"/>
                    <a:pt x="1306" y="927"/>
                    <a:pt x="1251" y="1138"/>
                  </a:cubicBezTo>
                  <a:cubicBezTo>
                    <a:pt x="1216" y="1243"/>
                    <a:pt x="1120" y="1320"/>
                    <a:pt x="1010" y="1320"/>
                  </a:cubicBezTo>
                  <a:cubicBezTo>
                    <a:pt x="1006" y="1320"/>
                    <a:pt x="1002" y="1320"/>
                    <a:pt x="998" y="1319"/>
                  </a:cubicBezTo>
                  <a:cubicBezTo>
                    <a:pt x="865" y="1313"/>
                    <a:pt x="786" y="1265"/>
                    <a:pt x="774" y="1174"/>
                  </a:cubicBezTo>
                  <a:lnTo>
                    <a:pt x="762" y="1090"/>
                  </a:lnTo>
                  <a:lnTo>
                    <a:pt x="708" y="1156"/>
                  </a:lnTo>
                  <a:cubicBezTo>
                    <a:pt x="658" y="1213"/>
                    <a:pt x="587" y="1244"/>
                    <a:pt x="516" y="1244"/>
                  </a:cubicBezTo>
                  <a:cubicBezTo>
                    <a:pt x="474" y="1244"/>
                    <a:pt x="432" y="1233"/>
                    <a:pt x="393" y="1211"/>
                  </a:cubicBezTo>
                  <a:cubicBezTo>
                    <a:pt x="297" y="1144"/>
                    <a:pt x="309" y="1023"/>
                    <a:pt x="357" y="927"/>
                  </a:cubicBezTo>
                  <a:lnTo>
                    <a:pt x="399" y="854"/>
                  </a:lnTo>
                  <a:lnTo>
                    <a:pt x="315" y="872"/>
                  </a:lnTo>
                  <a:cubicBezTo>
                    <a:pt x="300" y="876"/>
                    <a:pt x="284" y="878"/>
                    <a:pt x="269" y="878"/>
                  </a:cubicBezTo>
                  <a:cubicBezTo>
                    <a:pt x="237" y="878"/>
                    <a:pt x="207" y="869"/>
                    <a:pt x="182" y="848"/>
                  </a:cubicBezTo>
                  <a:cubicBezTo>
                    <a:pt x="134" y="824"/>
                    <a:pt x="103" y="776"/>
                    <a:pt x="91" y="721"/>
                  </a:cubicBezTo>
                  <a:cubicBezTo>
                    <a:pt x="79" y="612"/>
                    <a:pt x="140" y="510"/>
                    <a:pt x="242" y="473"/>
                  </a:cubicBezTo>
                  <a:cubicBezTo>
                    <a:pt x="257" y="467"/>
                    <a:pt x="274" y="464"/>
                    <a:pt x="293" y="464"/>
                  </a:cubicBezTo>
                  <a:cubicBezTo>
                    <a:pt x="382" y="464"/>
                    <a:pt x="507" y="528"/>
                    <a:pt x="587" y="588"/>
                  </a:cubicBezTo>
                  <a:cubicBezTo>
                    <a:pt x="593" y="600"/>
                    <a:pt x="605" y="606"/>
                    <a:pt x="617" y="612"/>
                  </a:cubicBezTo>
                  <a:lnTo>
                    <a:pt x="659" y="558"/>
                  </a:lnTo>
                  <a:cubicBezTo>
                    <a:pt x="653" y="546"/>
                    <a:pt x="641" y="540"/>
                    <a:pt x="635" y="534"/>
                  </a:cubicBezTo>
                  <a:cubicBezTo>
                    <a:pt x="472" y="389"/>
                    <a:pt x="550" y="123"/>
                    <a:pt x="762" y="81"/>
                  </a:cubicBezTo>
                  <a:cubicBezTo>
                    <a:pt x="777" y="78"/>
                    <a:pt x="792" y="77"/>
                    <a:pt x="807" y="77"/>
                  </a:cubicBezTo>
                  <a:close/>
                  <a:moveTo>
                    <a:pt x="803" y="1"/>
                  </a:moveTo>
                  <a:cubicBezTo>
                    <a:pt x="700" y="1"/>
                    <a:pt x="595" y="49"/>
                    <a:pt x="526" y="159"/>
                  </a:cubicBezTo>
                  <a:cubicBezTo>
                    <a:pt x="472" y="250"/>
                    <a:pt x="460" y="353"/>
                    <a:pt x="496" y="449"/>
                  </a:cubicBezTo>
                  <a:cubicBezTo>
                    <a:pt x="436" y="410"/>
                    <a:pt x="369" y="393"/>
                    <a:pt x="300" y="393"/>
                  </a:cubicBezTo>
                  <a:cubicBezTo>
                    <a:pt x="273" y="393"/>
                    <a:pt x="246" y="396"/>
                    <a:pt x="218" y="401"/>
                  </a:cubicBezTo>
                  <a:cubicBezTo>
                    <a:pt x="79" y="455"/>
                    <a:pt x="1" y="594"/>
                    <a:pt x="19" y="739"/>
                  </a:cubicBezTo>
                  <a:cubicBezTo>
                    <a:pt x="31" y="812"/>
                    <a:pt x="79" y="872"/>
                    <a:pt x="140" y="915"/>
                  </a:cubicBezTo>
                  <a:cubicBezTo>
                    <a:pt x="182" y="939"/>
                    <a:pt x="224" y="951"/>
                    <a:pt x="266" y="957"/>
                  </a:cubicBezTo>
                  <a:cubicBezTo>
                    <a:pt x="224" y="1090"/>
                    <a:pt x="254" y="1211"/>
                    <a:pt x="357" y="1277"/>
                  </a:cubicBezTo>
                  <a:cubicBezTo>
                    <a:pt x="405" y="1306"/>
                    <a:pt x="459" y="1320"/>
                    <a:pt x="515" y="1320"/>
                  </a:cubicBezTo>
                  <a:cubicBezTo>
                    <a:pt x="586" y="1320"/>
                    <a:pt x="659" y="1297"/>
                    <a:pt x="720" y="1253"/>
                  </a:cubicBezTo>
                  <a:cubicBezTo>
                    <a:pt x="750" y="1319"/>
                    <a:pt x="828" y="1386"/>
                    <a:pt x="998" y="1398"/>
                  </a:cubicBezTo>
                  <a:lnTo>
                    <a:pt x="1016" y="1398"/>
                  </a:lnTo>
                  <a:cubicBezTo>
                    <a:pt x="1161" y="1392"/>
                    <a:pt x="1282" y="1295"/>
                    <a:pt x="1324" y="1156"/>
                  </a:cubicBezTo>
                  <a:cubicBezTo>
                    <a:pt x="1360" y="1066"/>
                    <a:pt x="1354" y="963"/>
                    <a:pt x="1306" y="878"/>
                  </a:cubicBezTo>
                  <a:cubicBezTo>
                    <a:pt x="1318" y="872"/>
                    <a:pt x="1330" y="866"/>
                    <a:pt x="1348" y="860"/>
                  </a:cubicBezTo>
                  <a:cubicBezTo>
                    <a:pt x="1402" y="830"/>
                    <a:pt x="1439" y="782"/>
                    <a:pt x="1457" y="721"/>
                  </a:cubicBezTo>
                  <a:cubicBezTo>
                    <a:pt x="1475" y="612"/>
                    <a:pt x="1427" y="498"/>
                    <a:pt x="1324" y="443"/>
                  </a:cubicBezTo>
                  <a:cubicBezTo>
                    <a:pt x="1286" y="418"/>
                    <a:pt x="1242" y="407"/>
                    <a:pt x="1197" y="407"/>
                  </a:cubicBezTo>
                  <a:cubicBezTo>
                    <a:pt x="1177" y="407"/>
                    <a:pt x="1157" y="409"/>
                    <a:pt x="1137" y="413"/>
                  </a:cubicBezTo>
                  <a:cubicBezTo>
                    <a:pt x="1192" y="172"/>
                    <a:pt x="999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36"/>
          <p:cNvGrpSpPr/>
          <p:nvPr/>
        </p:nvGrpSpPr>
        <p:grpSpPr>
          <a:xfrm>
            <a:off x="2607528" y="444340"/>
            <a:ext cx="663211" cy="673936"/>
            <a:chOff x="3065928" y="799802"/>
            <a:chExt cx="663211" cy="673936"/>
          </a:xfrm>
        </p:grpSpPr>
        <p:sp>
          <p:nvSpPr>
            <p:cNvPr id="787" name="Google Shape;787;p36"/>
            <p:cNvSpPr/>
            <p:nvPr/>
          </p:nvSpPr>
          <p:spPr>
            <a:xfrm rot="1593493">
              <a:off x="3246394" y="999120"/>
              <a:ext cx="337232" cy="290748"/>
            </a:xfrm>
            <a:custGeom>
              <a:rect b="b" l="l" r="r" t="t"/>
              <a:pathLst>
                <a:path extrusionOk="0" h="1939" w="2249">
                  <a:moveTo>
                    <a:pt x="630" y="1"/>
                  </a:moveTo>
                  <a:cubicBezTo>
                    <a:pt x="587" y="1"/>
                    <a:pt x="543" y="10"/>
                    <a:pt x="502" y="28"/>
                  </a:cubicBezTo>
                  <a:cubicBezTo>
                    <a:pt x="399" y="58"/>
                    <a:pt x="321" y="143"/>
                    <a:pt x="309" y="245"/>
                  </a:cubicBezTo>
                  <a:cubicBezTo>
                    <a:pt x="224" y="300"/>
                    <a:pt x="152" y="366"/>
                    <a:pt x="85" y="451"/>
                  </a:cubicBezTo>
                  <a:cubicBezTo>
                    <a:pt x="25" y="529"/>
                    <a:pt x="1" y="632"/>
                    <a:pt x="31" y="729"/>
                  </a:cubicBezTo>
                  <a:cubicBezTo>
                    <a:pt x="61" y="789"/>
                    <a:pt x="85" y="850"/>
                    <a:pt x="103" y="916"/>
                  </a:cubicBezTo>
                  <a:cubicBezTo>
                    <a:pt x="103" y="970"/>
                    <a:pt x="91" y="1019"/>
                    <a:pt x="79" y="1073"/>
                  </a:cubicBezTo>
                  <a:cubicBezTo>
                    <a:pt x="49" y="1236"/>
                    <a:pt x="146" y="1399"/>
                    <a:pt x="309" y="1448"/>
                  </a:cubicBezTo>
                  <a:cubicBezTo>
                    <a:pt x="339" y="1538"/>
                    <a:pt x="315" y="1563"/>
                    <a:pt x="381" y="1623"/>
                  </a:cubicBezTo>
                  <a:cubicBezTo>
                    <a:pt x="484" y="1708"/>
                    <a:pt x="593" y="1768"/>
                    <a:pt x="714" y="1816"/>
                  </a:cubicBezTo>
                  <a:cubicBezTo>
                    <a:pt x="822" y="1865"/>
                    <a:pt x="931" y="1901"/>
                    <a:pt x="1046" y="1925"/>
                  </a:cubicBezTo>
                  <a:cubicBezTo>
                    <a:pt x="1097" y="1934"/>
                    <a:pt x="1150" y="1939"/>
                    <a:pt x="1203" y="1939"/>
                  </a:cubicBezTo>
                  <a:cubicBezTo>
                    <a:pt x="1256" y="1939"/>
                    <a:pt x="1309" y="1934"/>
                    <a:pt x="1360" y="1925"/>
                  </a:cubicBezTo>
                  <a:cubicBezTo>
                    <a:pt x="1451" y="1919"/>
                    <a:pt x="1541" y="1889"/>
                    <a:pt x="1626" y="1840"/>
                  </a:cubicBezTo>
                  <a:cubicBezTo>
                    <a:pt x="1705" y="1792"/>
                    <a:pt x="1765" y="1714"/>
                    <a:pt x="1783" y="1623"/>
                  </a:cubicBezTo>
                  <a:cubicBezTo>
                    <a:pt x="1822" y="1639"/>
                    <a:pt x="1863" y="1646"/>
                    <a:pt x="1903" y="1646"/>
                  </a:cubicBezTo>
                  <a:cubicBezTo>
                    <a:pt x="2002" y="1646"/>
                    <a:pt x="2098" y="1602"/>
                    <a:pt x="2158" y="1520"/>
                  </a:cubicBezTo>
                  <a:cubicBezTo>
                    <a:pt x="2236" y="1393"/>
                    <a:pt x="2248" y="1242"/>
                    <a:pt x="2206" y="1103"/>
                  </a:cubicBezTo>
                  <a:cubicBezTo>
                    <a:pt x="2158" y="964"/>
                    <a:pt x="2079" y="837"/>
                    <a:pt x="1976" y="735"/>
                  </a:cubicBezTo>
                  <a:cubicBezTo>
                    <a:pt x="1837" y="584"/>
                    <a:pt x="1771" y="372"/>
                    <a:pt x="1566" y="372"/>
                  </a:cubicBezTo>
                  <a:cubicBezTo>
                    <a:pt x="1490" y="153"/>
                    <a:pt x="1282" y="17"/>
                    <a:pt x="1063" y="17"/>
                  </a:cubicBezTo>
                  <a:cubicBezTo>
                    <a:pt x="987" y="17"/>
                    <a:pt x="908" y="34"/>
                    <a:pt x="834" y="70"/>
                  </a:cubicBezTo>
                  <a:cubicBezTo>
                    <a:pt x="774" y="25"/>
                    <a:pt x="702" y="1"/>
                    <a:pt x="6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 rot="1593493">
              <a:off x="3317323" y="1121910"/>
              <a:ext cx="136902" cy="70925"/>
            </a:xfrm>
            <a:custGeom>
              <a:rect b="b" l="l" r="r" t="t"/>
              <a:pathLst>
                <a:path extrusionOk="0" h="473" w="913">
                  <a:moveTo>
                    <a:pt x="840" y="1"/>
                  </a:moveTo>
                  <a:cubicBezTo>
                    <a:pt x="822" y="140"/>
                    <a:pt x="744" y="261"/>
                    <a:pt x="635" y="339"/>
                  </a:cubicBezTo>
                  <a:cubicBezTo>
                    <a:pt x="562" y="378"/>
                    <a:pt x="481" y="397"/>
                    <a:pt x="402" y="397"/>
                  </a:cubicBezTo>
                  <a:cubicBezTo>
                    <a:pt x="271" y="397"/>
                    <a:pt x="143" y="346"/>
                    <a:pt x="49" y="249"/>
                  </a:cubicBezTo>
                  <a:lnTo>
                    <a:pt x="0" y="303"/>
                  </a:lnTo>
                  <a:cubicBezTo>
                    <a:pt x="109" y="412"/>
                    <a:pt x="254" y="472"/>
                    <a:pt x="411" y="472"/>
                  </a:cubicBezTo>
                  <a:cubicBezTo>
                    <a:pt x="502" y="472"/>
                    <a:pt x="593" y="448"/>
                    <a:pt x="671" y="406"/>
                  </a:cubicBezTo>
                  <a:cubicBezTo>
                    <a:pt x="804" y="315"/>
                    <a:pt x="895" y="170"/>
                    <a:pt x="913" y="13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 rot="1593493">
              <a:off x="3267829" y="1062513"/>
              <a:ext cx="62528" cy="54281"/>
            </a:xfrm>
            <a:custGeom>
              <a:rect b="b" l="l" r="r" t="t"/>
              <a:pathLst>
                <a:path extrusionOk="0" h="362" w="417">
                  <a:moveTo>
                    <a:pt x="242" y="0"/>
                  </a:moveTo>
                  <a:cubicBezTo>
                    <a:pt x="79" y="0"/>
                    <a:pt x="0" y="194"/>
                    <a:pt x="115" y="308"/>
                  </a:cubicBezTo>
                  <a:cubicBezTo>
                    <a:pt x="152" y="345"/>
                    <a:pt x="196" y="362"/>
                    <a:pt x="239" y="362"/>
                  </a:cubicBezTo>
                  <a:cubicBezTo>
                    <a:pt x="331" y="362"/>
                    <a:pt x="417" y="288"/>
                    <a:pt x="417" y="182"/>
                  </a:cubicBezTo>
                  <a:cubicBezTo>
                    <a:pt x="417" y="85"/>
                    <a:pt x="338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 rot="1593493">
              <a:off x="3469820" y="1099337"/>
              <a:ext cx="53531" cy="53681"/>
            </a:xfrm>
            <a:custGeom>
              <a:rect b="b" l="l" r="r" t="t"/>
              <a:pathLst>
                <a:path extrusionOk="0" h="358" w="357">
                  <a:moveTo>
                    <a:pt x="176" y="1"/>
                  </a:moveTo>
                  <a:cubicBezTo>
                    <a:pt x="79" y="1"/>
                    <a:pt x="0" y="79"/>
                    <a:pt x="0" y="176"/>
                  </a:cubicBezTo>
                  <a:cubicBezTo>
                    <a:pt x="0" y="273"/>
                    <a:pt x="79" y="357"/>
                    <a:pt x="176" y="357"/>
                  </a:cubicBezTo>
                  <a:cubicBezTo>
                    <a:pt x="278" y="357"/>
                    <a:pt x="357" y="273"/>
                    <a:pt x="357" y="176"/>
                  </a:cubicBezTo>
                  <a:cubicBezTo>
                    <a:pt x="357" y="79"/>
                    <a:pt x="278" y="1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 rot="1593493">
              <a:off x="3215328" y="960982"/>
              <a:ext cx="385215" cy="369170"/>
            </a:xfrm>
            <a:custGeom>
              <a:rect b="b" l="l" r="r" t="t"/>
              <a:pathLst>
                <a:path extrusionOk="0" h="2462" w="2569">
                  <a:moveTo>
                    <a:pt x="1263" y="75"/>
                  </a:moveTo>
                  <a:cubicBezTo>
                    <a:pt x="1487" y="75"/>
                    <a:pt x="1704" y="135"/>
                    <a:pt x="1891" y="256"/>
                  </a:cubicBezTo>
                  <a:cubicBezTo>
                    <a:pt x="2242" y="491"/>
                    <a:pt x="2459" y="884"/>
                    <a:pt x="2478" y="1307"/>
                  </a:cubicBezTo>
                  <a:cubicBezTo>
                    <a:pt x="2490" y="1482"/>
                    <a:pt x="2459" y="1652"/>
                    <a:pt x="2387" y="1809"/>
                  </a:cubicBezTo>
                  <a:cubicBezTo>
                    <a:pt x="2278" y="2008"/>
                    <a:pt x="2109" y="2171"/>
                    <a:pt x="1904" y="2262"/>
                  </a:cubicBezTo>
                  <a:cubicBezTo>
                    <a:pt x="1727" y="2344"/>
                    <a:pt x="1537" y="2385"/>
                    <a:pt x="1348" y="2385"/>
                  </a:cubicBezTo>
                  <a:cubicBezTo>
                    <a:pt x="1135" y="2385"/>
                    <a:pt x="923" y="2334"/>
                    <a:pt x="731" y="2232"/>
                  </a:cubicBezTo>
                  <a:cubicBezTo>
                    <a:pt x="369" y="2032"/>
                    <a:pt x="133" y="1658"/>
                    <a:pt x="109" y="1247"/>
                  </a:cubicBezTo>
                  <a:cubicBezTo>
                    <a:pt x="85" y="836"/>
                    <a:pt x="296" y="443"/>
                    <a:pt x="659" y="244"/>
                  </a:cubicBezTo>
                  <a:cubicBezTo>
                    <a:pt x="840" y="135"/>
                    <a:pt x="1052" y="81"/>
                    <a:pt x="1263" y="75"/>
                  </a:cubicBezTo>
                  <a:close/>
                  <a:moveTo>
                    <a:pt x="1258" y="0"/>
                  </a:moveTo>
                  <a:cubicBezTo>
                    <a:pt x="1036" y="0"/>
                    <a:pt x="814" y="59"/>
                    <a:pt x="617" y="177"/>
                  </a:cubicBezTo>
                  <a:cubicBezTo>
                    <a:pt x="230" y="395"/>
                    <a:pt x="0" y="812"/>
                    <a:pt x="24" y="1253"/>
                  </a:cubicBezTo>
                  <a:cubicBezTo>
                    <a:pt x="55" y="1688"/>
                    <a:pt x="308" y="2087"/>
                    <a:pt x="689" y="2298"/>
                  </a:cubicBezTo>
                  <a:cubicBezTo>
                    <a:pt x="888" y="2407"/>
                    <a:pt x="1112" y="2461"/>
                    <a:pt x="1342" y="2461"/>
                  </a:cubicBezTo>
                  <a:cubicBezTo>
                    <a:pt x="1547" y="2461"/>
                    <a:pt x="1746" y="2419"/>
                    <a:pt x="1934" y="2328"/>
                  </a:cubicBezTo>
                  <a:cubicBezTo>
                    <a:pt x="2157" y="2232"/>
                    <a:pt x="2339" y="2062"/>
                    <a:pt x="2453" y="1845"/>
                  </a:cubicBezTo>
                  <a:cubicBezTo>
                    <a:pt x="2532" y="1676"/>
                    <a:pt x="2568" y="1488"/>
                    <a:pt x="2556" y="1307"/>
                  </a:cubicBezTo>
                  <a:cubicBezTo>
                    <a:pt x="2532" y="854"/>
                    <a:pt x="2302" y="443"/>
                    <a:pt x="1928" y="195"/>
                  </a:cubicBezTo>
                  <a:cubicBezTo>
                    <a:pt x="1723" y="65"/>
                    <a:pt x="1491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 rot="1593493">
              <a:off x="3398337" y="817158"/>
              <a:ext cx="50982" cy="92518"/>
            </a:xfrm>
            <a:custGeom>
              <a:rect b="b" l="l" r="r" t="t"/>
              <a:pathLst>
                <a:path extrusionOk="0" h="617" w="340">
                  <a:moveTo>
                    <a:pt x="73" y="0"/>
                  </a:moveTo>
                  <a:lnTo>
                    <a:pt x="1" y="6"/>
                  </a:lnTo>
                  <a:cubicBezTo>
                    <a:pt x="13" y="236"/>
                    <a:pt x="122" y="460"/>
                    <a:pt x="291" y="617"/>
                  </a:cubicBezTo>
                  <a:lnTo>
                    <a:pt x="339" y="562"/>
                  </a:lnTo>
                  <a:cubicBezTo>
                    <a:pt x="182" y="417"/>
                    <a:pt x="91" y="212"/>
                    <a:pt x="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 rot="1593493">
              <a:off x="3532914" y="835326"/>
              <a:ext cx="24591" cy="127905"/>
            </a:xfrm>
            <a:custGeom>
              <a:rect b="b" l="l" r="r" t="t"/>
              <a:pathLst>
                <a:path extrusionOk="0" h="853" w="164">
                  <a:moveTo>
                    <a:pt x="73" y="0"/>
                  </a:moveTo>
                  <a:lnTo>
                    <a:pt x="0" y="7"/>
                  </a:lnTo>
                  <a:lnTo>
                    <a:pt x="85" y="852"/>
                  </a:lnTo>
                  <a:lnTo>
                    <a:pt x="163" y="84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 rot="1593493">
              <a:off x="3584374" y="927300"/>
              <a:ext cx="38237" cy="93417"/>
            </a:xfrm>
            <a:custGeom>
              <a:rect b="b" l="l" r="r" t="t"/>
              <a:pathLst>
                <a:path extrusionOk="0" h="623" w="255">
                  <a:moveTo>
                    <a:pt x="182" y="0"/>
                  </a:moveTo>
                  <a:lnTo>
                    <a:pt x="1" y="604"/>
                  </a:lnTo>
                  <a:lnTo>
                    <a:pt x="73" y="623"/>
                  </a:lnTo>
                  <a:lnTo>
                    <a:pt x="255" y="1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 rot="1593493">
              <a:off x="3639876" y="1050531"/>
              <a:ext cx="74524" cy="83521"/>
            </a:xfrm>
            <a:custGeom>
              <a:rect b="b" l="l" r="r" t="t"/>
              <a:pathLst>
                <a:path extrusionOk="0" h="557" w="497">
                  <a:moveTo>
                    <a:pt x="436" y="1"/>
                  </a:moveTo>
                  <a:lnTo>
                    <a:pt x="1" y="508"/>
                  </a:lnTo>
                  <a:lnTo>
                    <a:pt x="55" y="557"/>
                  </a:lnTo>
                  <a:lnTo>
                    <a:pt x="496" y="55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 rot="1593493">
              <a:off x="3194761" y="820321"/>
              <a:ext cx="109761" cy="76173"/>
            </a:xfrm>
            <a:custGeom>
              <a:rect b="b" l="l" r="r" t="t"/>
              <a:pathLst>
                <a:path extrusionOk="0" h="508" w="732">
                  <a:moveTo>
                    <a:pt x="42" y="0"/>
                  </a:moveTo>
                  <a:lnTo>
                    <a:pt x="0" y="61"/>
                  </a:lnTo>
                  <a:lnTo>
                    <a:pt x="695" y="508"/>
                  </a:lnTo>
                  <a:lnTo>
                    <a:pt x="731" y="44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 rot="1593493">
              <a:off x="3144425" y="938162"/>
              <a:ext cx="98066" cy="26391"/>
            </a:xfrm>
            <a:custGeom>
              <a:rect b="b" l="l" r="r" t="t"/>
              <a:pathLst>
                <a:path extrusionOk="0" h="176" w="654">
                  <a:moveTo>
                    <a:pt x="13" y="0"/>
                  </a:moveTo>
                  <a:lnTo>
                    <a:pt x="1" y="73"/>
                  </a:lnTo>
                  <a:lnTo>
                    <a:pt x="641" y="176"/>
                  </a:lnTo>
                  <a:lnTo>
                    <a:pt x="654" y="9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 rot="1593493">
              <a:off x="3074895" y="1044747"/>
              <a:ext cx="107062" cy="65377"/>
            </a:xfrm>
            <a:custGeom>
              <a:rect b="b" l="l" r="r" t="t"/>
              <a:pathLst>
                <a:path extrusionOk="0" h="436" w="714">
                  <a:moveTo>
                    <a:pt x="677" y="0"/>
                  </a:moveTo>
                  <a:lnTo>
                    <a:pt x="1" y="369"/>
                  </a:lnTo>
                  <a:lnTo>
                    <a:pt x="37" y="435"/>
                  </a:lnTo>
                  <a:lnTo>
                    <a:pt x="714" y="67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 rot="1593493">
              <a:off x="3124309" y="1149367"/>
              <a:ext cx="59829" cy="77223"/>
            </a:xfrm>
            <a:custGeom>
              <a:rect b="b" l="l" r="r" t="t"/>
              <a:pathLst>
                <a:path extrusionOk="0" h="515" w="399">
                  <a:moveTo>
                    <a:pt x="339" y="1"/>
                  </a:moveTo>
                  <a:lnTo>
                    <a:pt x="0" y="472"/>
                  </a:lnTo>
                  <a:lnTo>
                    <a:pt x="61" y="514"/>
                  </a:lnTo>
                  <a:lnTo>
                    <a:pt x="399" y="43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 rot="1593493">
              <a:off x="3141594" y="1270073"/>
              <a:ext cx="76323" cy="102564"/>
            </a:xfrm>
            <a:custGeom>
              <a:rect b="b" l="l" r="r" t="t"/>
              <a:pathLst>
                <a:path extrusionOk="0" h="684" w="509">
                  <a:moveTo>
                    <a:pt x="448" y="0"/>
                  </a:moveTo>
                  <a:lnTo>
                    <a:pt x="1" y="635"/>
                  </a:lnTo>
                  <a:lnTo>
                    <a:pt x="61" y="683"/>
                  </a:lnTo>
                  <a:lnTo>
                    <a:pt x="508" y="4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 rot="1593493">
              <a:off x="3249987" y="1337710"/>
              <a:ext cx="24591" cy="137802"/>
            </a:xfrm>
            <a:custGeom>
              <a:rect b="b" l="l" r="r" t="t"/>
              <a:pathLst>
                <a:path extrusionOk="0" h="919" w="164">
                  <a:moveTo>
                    <a:pt x="73" y="0"/>
                  </a:moveTo>
                  <a:lnTo>
                    <a:pt x="0" y="6"/>
                  </a:lnTo>
                  <a:lnTo>
                    <a:pt x="91" y="919"/>
                  </a:lnTo>
                  <a:lnTo>
                    <a:pt x="163" y="9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 rot="1593493">
              <a:off x="3340743" y="1396532"/>
              <a:ext cx="40036" cy="61778"/>
            </a:xfrm>
            <a:custGeom>
              <a:rect b="b" l="l" r="r" t="t"/>
              <a:pathLst>
                <a:path extrusionOk="0" h="412" w="267">
                  <a:moveTo>
                    <a:pt x="67" y="1"/>
                  </a:moveTo>
                  <a:lnTo>
                    <a:pt x="0" y="37"/>
                  </a:lnTo>
                  <a:lnTo>
                    <a:pt x="200" y="412"/>
                  </a:lnTo>
                  <a:lnTo>
                    <a:pt x="266" y="37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 rot="1593493">
              <a:off x="3455141" y="1409888"/>
              <a:ext cx="49033" cy="53681"/>
            </a:xfrm>
            <a:custGeom>
              <a:rect b="b" l="l" r="r" t="t"/>
              <a:pathLst>
                <a:path extrusionOk="0" h="358" w="327">
                  <a:moveTo>
                    <a:pt x="61" y="1"/>
                  </a:moveTo>
                  <a:lnTo>
                    <a:pt x="0" y="55"/>
                  </a:lnTo>
                  <a:lnTo>
                    <a:pt x="272" y="357"/>
                  </a:lnTo>
                  <a:lnTo>
                    <a:pt x="326" y="303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 rot="1593493">
              <a:off x="3541489" y="1388047"/>
              <a:ext cx="90718" cy="45434"/>
            </a:xfrm>
            <a:custGeom>
              <a:rect b="b" l="l" r="r" t="t"/>
              <a:pathLst>
                <a:path extrusionOk="0" h="303" w="605">
                  <a:moveTo>
                    <a:pt x="30" y="1"/>
                  </a:moveTo>
                  <a:lnTo>
                    <a:pt x="0" y="67"/>
                  </a:lnTo>
                  <a:lnTo>
                    <a:pt x="574" y="303"/>
                  </a:lnTo>
                  <a:lnTo>
                    <a:pt x="604" y="23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 rot="1593493">
              <a:off x="3637273" y="1281943"/>
              <a:ext cx="81721" cy="13795"/>
            </a:xfrm>
            <a:custGeom>
              <a:rect b="b" l="l" r="r" t="t"/>
              <a:pathLst>
                <a:path extrusionOk="0" h="92" w="545">
                  <a:moveTo>
                    <a:pt x="538" y="1"/>
                  </a:moveTo>
                  <a:lnTo>
                    <a:pt x="1" y="19"/>
                  </a:lnTo>
                  <a:lnTo>
                    <a:pt x="7" y="91"/>
                  </a:lnTo>
                  <a:lnTo>
                    <a:pt x="544" y="73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7"/>
          <p:cNvSpPr/>
          <p:nvPr/>
        </p:nvSpPr>
        <p:spPr>
          <a:xfrm flipH="1">
            <a:off x="-11942" y="3742300"/>
            <a:ext cx="9167892" cy="1837627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7"/>
          <p:cNvSpPr/>
          <p:nvPr/>
        </p:nvSpPr>
        <p:spPr>
          <a:xfrm>
            <a:off x="269213" y="597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7"/>
          <p:cNvSpPr/>
          <p:nvPr/>
        </p:nvSpPr>
        <p:spPr>
          <a:xfrm>
            <a:off x="741453" y="10604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7"/>
          <p:cNvSpPr/>
          <p:nvPr/>
        </p:nvSpPr>
        <p:spPr>
          <a:xfrm>
            <a:off x="1631665" y="5973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7"/>
          <p:cNvSpPr/>
          <p:nvPr/>
        </p:nvSpPr>
        <p:spPr>
          <a:xfrm>
            <a:off x="655698" y="1575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7"/>
          <p:cNvSpPr/>
          <p:nvPr/>
        </p:nvSpPr>
        <p:spPr>
          <a:xfrm>
            <a:off x="269224" y="2100273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7"/>
          <p:cNvSpPr/>
          <p:nvPr/>
        </p:nvSpPr>
        <p:spPr>
          <a:xfrm>
            <a:off x="7589723" y="5824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7"/>
          <p:cNvSpPr/>
          <p:nvPr/>
        </p:nvSpPr>
        <p:spPr>
          <a:xfrm>
            <a:off x="8182101" y="25049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7"/>
          <p:cNvSpPr/>
          <p:nvPr/>
        </p:nvSpPr>
        <p:spPr>
          <a:xfrm>
            <a:off x="7567647" y="1533207"/>
            <a:ext cx="263057" cy="27755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7"/>
          <p:cNvSpPr/>
          <p:nvPr/>
        </p:nvSpPr>
        <p:spPr>
          <a:xfrm>
            <a:off x="8896040" y="17580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7"/>
          <p:cNvSpPr/>
          <p:nvPr/>
        </p:nvSpPr>
        <p:spPr>
          <a:xfrm>
            <a:off x="1645613" y="115631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7"/>
          <p:cNvSpPr/>
          <p:nvPr/>
        </p:nvSpPr>
        <p:spPr>
          <a:xfrm>
            <a:off x="8396715" y="12111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7"/>
          <p:cNvSpPr/>
          <p:nvPr/>
        </p:nvSpPr>
        <p:spPr>
          <a:xfrm>
            <a:off x="6963515" y="2505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7"/>
          <p:cNvSpPr/>
          <p:nvPr/>
        </p:nvSpPr>
        <p:spPr>
          <a:xfrm>
            <a:off x="2522901" y="1956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7"/>
          <p:cNvSpPr/>
          <p:nvPr/>
        </p:nvSpPr>
        <p:spPr>
          <a:xfrm>
            <a:off x="8896040" y="1575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7"/>
          <p:cNvSpPr/>
          <p:nvPr/>
        </p:nvSpPr>
        <p:spPr>
          <a:xfrm>
            <a:off x="7433248" y="2291396"/>
            <a:ext cx="394052" cy="372985"/>
          </a:xfrm>
          <a:custGeom>
            <a:rect b="b" l="l" r="r" t="t"/>
            <a:pathLst>
              <a:path extrusionOk="0" h="1859" w="1964">
                <a:moveTo>
                  <a:pt x="1085" y="80"/>
                </a:moveTo>
                <a:cubicBezTo>
                  <a:pt x="1344" y="80"/>
                  <a:pt x="1529" y="354"/>
                  <a:pt x="1408" y="602"/>
                </a:cubicBezTo>
                <a:lnTo>
                  <a:pt x="1372" y="686"/>
                </a:lnTo>
                <a:lnTo>
                  <a:pt x="1456" y="656"/>
                </a:lnTo>
                <a:cubicBezTo>
                  <a:pt x="1516" y="637"/>
                  <a:pt x="1560" y="625"/>
                  <a:pt x="1603" y="625"/>
                </a:cubicBezTo>
                <a:cubicBezTo>
                  <a:pt x="1643" y="625"/>
                  <a:pt x="1681" y="636"/>
                  <a:pt x="1728" y="662"/>
                </a:cubicBezTo>
                <a:cubicBezTo>
                  <a:pt x="1831" y="716"/>
                  <a:pt x="1885" y="831"/>
                  <a:pt x="1861" y="940"/>
                </a:cubicBezTo>
                <a:cubicBezTo>
                  <a:pt x="1849" y="994"/>
                  <a:pt x="1813" y="1043"/>
                  <a:pt x="1758" y="1067"/>
                </a:cubicBezTo>
                <a:cubicBezTo>
                  <a:pt x="1734" y="1081"/>
                  <a:pt x="1707" y="1087"/>
                  <a:pt x="1680" y="1087"/>
                </a:cubicBezTo>
                <a:cubicBezTo>
                  <a:pt x="1661" y="1087"/>
                  <a:pt x="1643" y="1084"/>
                  <a:pt x="1625" y="1079"/>
                </a:cubicBezTo>
                <a:lnTo>
                  <a:pt x="1595" y="1145"/>
                </a:lnTo>
                <a:cubicBezTo>
                  <a:pt x="1704" y="1200"/>
                  <a:pt x="1734" y="1327"/>
                  <a:pt x="1686" y="1526"/>
                </a:cubicBezTo>
                <a:cubicBezTo>
                  <a:pt x="1645" y="1673"/>
                  <a:pt x="1506" y="1780"/>
                  <a:pt x="1348" y="1780"/>
                </a:cubicBezTo>
                <a:cubicBezTo>
                  <a:pt x="1344" y="1780"/>
                  <a:pt x="1340" y="1780"/>
                  <a:pt x="1335" y="1780"/>
                </a:cubicBezTo>
                <a:cubicBezTo>
                  <a:pt x="1142" y="1774"/>
                  <a:pt x="1033" y="1701"/>
                  <a:pt x="1015" y="1574"/>
                </a:cubicBezTo>
                <a:lnTo>
                  <a:pt x="1003" y="1484"/>
                </a:lnTo>
                <a:lnTo>
                  <a:pt x="949" y="1556"/>
                </a:lnTo>
                <a:cubicBezTo>
                  <a:pt x="881" y="1635"/>
                  <a:pt x="784" y="1677"/>
                  <a:pt x="685" y="1677"/>
                </a:cubicBezTo>
                <a:cubicBezTo>
                  <a:pt x="624" y="1677"/>
                  <a:pt x="563" y="1661"/>
                  <a:pt x="508" y="1629"/>
                </a:cubicBezTo>
                <a:cubicBezTo>
                  <a:pt x="369" y="1538"/>
                  <a:pt x="393" y="1363"/>
                  <a:pt x="459" y="1230"/>
                </a:cubicBezTo>
                <a:lnTo>
                  <a:pt x="502" y="1158"/>
                </a:lnTo>
                <a:lnTo>
                  <a:pt x="502" y="1158"/>
                </a:lnTo>
                <a:lnTo>
                  <a:pt x="417" y="1182"/>
                </a:lnTo>
                <a:cubicBezTo>
                  <a:pt x="400" y="1185"/>
                  <a:pt x="383" y="1186"/>
                  <a:pt x="366" y="1186"/>
                </a:cubicBezTo>
                <a:cubicBezTo>
                  <a:pt x="315" y="1186"/>
                  <a:pt x="264" y="1173"/>
                  <a:pt x="224" y="1145"/>
                </a:cubicBezTo>
                <a:cubicBezTo>
                  <a:pt x="157" y="1103"/>
                  <a:pt x="115" y="1037"/>
                  <a:pt x="97" y="964"/>
                </a:cubicBezTo>
                <a:cubicBezTo>
                  <a:pt x="79" y="813"/>
                  <a:pt x="163" y="668"/>
                  <a:pt x="308" y="614"/>
                </a:cubicBezTo>
                <a:cubicBezTo>
                  <a:pt x="329" y="606"/>
                  <a:pt x="352" y="602"/>
                  <a:pt x="377" y="602"/>
                </a:cubicBezTo>
                <a:cubicBezTo>
                  <a:pt x="500" y="602"/>
                  <a:pt x="670" y="692"/>
                  <a:pt x="786" y="777"/>
                </a:cubicBezTo>
                <a:cubicBezTo>
                  <a:pt x="798" y="783"/>
                  <a:pt x="810" y="795"/>
                  <a:pt x="822" y="807"/>
                </a:cubicBezTo>
                <a:lnTo>
                  <a:pt x="870" y="747"/>
                </a:lnTo>
                <a:cubicBezTo>
                  <a:pt x="858" y="735"/>
                  <a:pt x="846" y="729"/>
                  <a:pt x="834" y="716"/>
                </a:cubicBezTo>
                <a:cubicBezTo>
                  <a:pt x="610" y="517"/>
                  <a:pt x="713" y="142"/>
                  <a:pt x="1009" y="88"/>
                </a:cubicBezTo>
                <a:cubicBezTo>
                  <a:pt x="1035" y="83"/>
                  <a:pt x="1060" y="80"/>
                  <a:pt x="1085" y="80"/>
                </a:cubicBezTo>
                <a:close/>
                <a:moveTo>
                  <a:pt x="1070" y="0"/>
                </a:moveTo>
                <a:cubicBezTo>
                  <a:pt x="934" y="0"/>
                  <a:pt x="797" y="63"/>
                  <a:pt x="707" y="209"/>
                </a:cubicBezTo>
                <a:cubicBezTo>
                  <a:pt x="628" y="336"/>
                  <a:pt x="622" y="487"/>
                  <a:pt x="677" y="614"/>
                </a:cubicBezTo>
                <a:cubicBezTo>
                  <a:pt x="583" y="565"/>
                  <a:pt x="476" y="525"/>
                  <a:pt x="380" y="525"/>
                </a:cubicBezTo>
                <a:cubicBezTo>
                  <a:pt x="346" y="525"/>
                  <a:pt x="314" y="530"/>
                  <a:pt x="284" y="541"/>
                </a:cubicBezTo>
                <a:cubicBezTo>
                  <a:pt x="103" y="608"/>
                  <a:pt x="0" y="789"/>
                  <a:pt x="24" y="976"/>
                </a:cubicBezTo>
                <a:cubicBezTo>
                  <a:pt x="42" y="1073"/>
                  <a:pt x="103" y="1158"/>
                  <a:pt x="181" y="1206"/>
                </a:cubicBezTo>
                <a:cubicBezTo>
                  <a:pt x="236" y="1242"/>
                  <a:pt x="302" y="1260"/>
                  <a:pt x="363" y="1260"/>
                </a:cubicBezTo>
                <a:cubicBezTo>
                  <a:pt x="296" y="1442"/>
                  <a:pt x="332" y="1605"/>
                  <a:pt x="471" y="1695"/>
                </a:cubicBezTo>
                <a:cubicBezTo>
                  <a:pt x="536" y="1734"/>
                  <a:pt x="609" y="1753"/>
                  <a:pt x="683" y="1753"/>
                </a:cubicBezTo>
                <a:cubicBezTo>
                  <a:pt x="782" y="1753"/>
                  <a:pt x="881" y="1719"/>
                  <a:pt x="961" y="1653"/>
                </a:cubicBezTo>
                <a:cubicBezTo>
                  <a:pt x="997" y="1750"/>
                  <a:pt x="1094" y="1846"/>
                  <a:pt x="1329" y="1858"/>
                </a:cubicBezTo>
                <a:lnTo>
                  <a:pt x="1354" y="1858"/>
                </a:lnTo>
                <a:cubicBezTo>
                  <a:pt x="1541" y="1852"/>
                  <a:pt x="1704" y="1726"/>
                  <a:pt x="1758" y="1544"/>
                </a:cubicBezTo>
                <a:cubicBezTo>
                  <a:pt x="1801" y="1375"/>
                  <a:pt x="1795" y="1242"/>
                  <a:pt x="1728" y="1158"/>
                </a:cubicBezTo>
                <a:cubicBezTo>
                  <a:pt x="1752" y="1152"/>
                  <a:pt x="1770" y="1145"/>
                  <a:pt x="1795" y="1133"/>
                </a:cubicBezTo>
                <a:cubicBezTo>
                  <a:pt x="1867" y="1097"/>
                  <a:pt x="1915" y="1037"/>
                  <a:pt x="1940" y="958"/>
                </a:cubicBezTo>
                <a:cubicBezTo>
                  <a:pt x="1964" y="813"/>
                  <a:pt x="1897" y="668"/>
                  <a:pt x="1770" y="596"/>
                </a:cubicBezTo>
                <a:cubicBezTo>
                  <a:pt x="1718" y="563"/>
                  <a:pt x="1658" y="547"/>
                  <a:pt x="1596" y="547"/>
                </a:cubicBezTo>
                <a:cubicBezTo>
                  <a:pt x="1566" y="547"/>
                  <a:pt x="1535" y="551"/>
                  <a:pt x="1505" y="559"/>
                </a:cubicBezTo>
                <a:cubicBezTo>
                  <a:pt x="1592" y="236"/>
                  <a:pt x="1333" y="0"/>
                  <a:pt x="10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7"/>
          <p:cNvSpPr/>
          <p:nvPr/>
        </p:nvSpPr>
        <p:spPr>
          <a:xfrm>
            <a:off x="1501750" y="2974065"/>
            <a:ext cx="441561" cy="407326"/>
          </a:xfrm>
          <a:custGeom>
            <a:rect b="b" l="l" r="r" t="t"/>
            <a:pathLst>
              <a:path extrusionOk="0" h="1332" w="1444">
                <a:moveTo>
                  <a:pt x="979" y="1"/>
                </a:moveTo>
                <a:cubicBezTo>
                  <a:pt x="911" y="1"/>
                  <a:pt x="841" y="18"/>
                  <a:pt x="774" y="57"/>
                </a:cubicBezTo>
                <a:cubicBezTo>
                  <a:pt x="719" y="87"/>
                  <a:pt x="671" y="130"/>
                  <a:pt x="641" y="184"/>
                </a:cubicBezTo>
                <a:cubicBezTo>
                  <a:pt x="623" y="148"/>
                  <a:pt x="592" y="117"/>
                  <a:pt x="562" y="93"/>
                </a:cubicBezTo>
                <a:cubicBezTo>
                  <a:pt x="508" y="43"/>
                  <a:pt x="436" y="19"/>
                  <a:pt x="365" y="19"/>
                </a:cubicBezTo>
                <a:cubicBezTo>
                  <a:pt x="333" y="19"/>
                  <a:pt x="302" y="24"/>
                  <a:pt x="272" y="33"/>
                </a:cubicBezTo>
                <a:cubicBezTo>
                  <a:pt x="85" y="93"/>
                  <a:pt x="0" y="305"/>
                  <a:pt x="12" y="474"/>
                </a:cubicBezTo>
                <a:cubicBezTo>
                  <a:pt x="37" y="649"/>
                  <a:pt x="109" y="818"/>
                  <a:pt x="230" y="945"/>
                </a:cubicBezTo>
                <a:cubicBezTo>
                  <a:pt x="272" y="988"/>
                  <a:pt x="308" y="1036"/>
                  <a:pt x="345" y="1078"/>
                </a:cubicBezTo>
                <a:cubicBezTo>
                  <a:pt x="423" y="1157"/>
                  <a:pt x="490" y="1241"/>
                  <a:pt x="550" y="1332"/>
                </a:cubicBezTo>
                <a:lnTo>
                  <a:pt x="617" y="1290"/>
                </a:lnTo>
                <a:cubicBezTo>
                  <a:pt x="550" y="1199"/>
                  <a:pt x="478" y="1108"/>
                  <a:pt x="405" y="1030"/>
                </a:cubicBezTo>
                <a:cubicBezTo>
                  <a:pt x="369" y="981"/>
                  <a:pt x="327" y="939"/>
                  <a:pt x="290" y="897"/>
                </a:cubicBezTo>
                <a:cubicBezTo>
                  <a:pt x="182" y="782"/>
                  <a:pt x="109" y="631"/>
                  <a:pt x="85" y="468"/>
                </a:cubicBezTo>
                <a:cubicBezTo>
                  <a:pt x="73" y="329"/>
                  <a:pt x="145" y="154"/>
                  <a:pt x="296" y="99"/>
                </a:cubicBezTo>
                <a:cubicBezTo>
                  <a:pt x="314" y="93"/>
                  <a:pt x="333" y="93"/>
                  <a:pt x="357" y="93"/>
                </a:cubicBezTo>
                <a:cubicBezTo>
                  <a:pt x="417" y="93"/>
                  <a:pt x="472" y="111"/>
                  <a:pt x="520" y="154"/>
                </a:cubicBezTo>
                <a:cubicBezTo>
                  <a:pt x="568" y="190"/>
                  <a:pt x="592" y="250"/>
                  <a:pt x="586" y="311"/>
                </a:cubicBezTo>
                <a:lnTo>
                  <a:pt x="665" y="323"/>
                </a:lnTo>
                <a:cubicBezTo>
                  <a:pt x="683" y="238"/>
                  <a:pt x="737" y="166"/>
                  <a:pt x="816" y="117"/>
                </a:cubicBezTo>
                <a:cubicBezTo>
                  <a:pt x="872" y="82"/>
                  <a:pt x="931" y="66"/>
                  <a:pt x="988" y="66"/>
                </a:cubicBezTo>
                <a:cubicBezTo>
                  <a:pt x="1191" y="66"/>
                  <a:pt x="1370" y="266"/>
                  <a:pt x="1299" y="492"/>
                </a:cubicBezTo>
                <a:cubicBezTo>
                  <a:pt x="1257" y="643"/>
                  <a:pt x="1112" y="746"/>
                  <a:pt x="973" y="849"/>
                </a:cubicBezTo>
                <a:cubicBezTo>
                  <a:pt x="804" y="963"/>
                  <a:pt x="635" y="1090"/>
                  <a:pt x="617" y="1290"/>
                </a:cubicBezTo>
                <a:lnTo>
                  <a:pt x="689" y="1302"/>
                </a:lnTo>
                <a:cubicBezTo>
                  <a:pt x="707" y="1126"/>
                  <a:pt x="864" y="1018"/>
                  <a:pt x="1015" y="909"/>
                </a:cubicBezTo>
                <a:cubicBezTo>
                  <a:pt x="1166" y="800"/>
                  <a:pt x="1324" y="685"/>
                  <a:pt x="1372" y="510"/>
                </a:cubicBezTo>
                <a:cubicBezTo>
                  <a:pt x="1443" y="235"/>
                  <a:pt x="1227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37"/>
          <p:cNvGrpSpPr/>
          <p:nvPr/>
        </p:nvGrpSpPr>
        <p:grpSpPr>
          <a:xfrm>
            <a:off x="8182088" y="2936460"/>
            <a:ext cx="317763" cy="297062"/>
            <a:chOff x="2043976" y="3775410"/>
            <a:chExt cx="317763" cy="297062"/>
          </a:xfrm>
        </p:grpSpPr>
        <p:sp>
          <p:nvSpPr>
            <p:cNvPr id="825" name="Google Shape;825;p37"/>
            <p:cNvSpPr/>
            <p:nvPr/>
          </p:nvSpPr>
          <p:spPr>
            <a:xfrm>
              <a:off x="2118531" y="3898297"/>
              <a:ext cx="24166" cy="26480"/>
            </a:xfrm>
            <a:custGeom>
              <a:rect b="b" l="l" r="r" t="t"/>
              <a:pathLst>
                <a:path extrusionOk="0" h="206" w="188">
                  <a:moveTo>
                    <a:pt x="97" y="1"/>
                  </a:moveTo>
                  <a:lnTo>
                    <a:pt x="67" y="7"/>
                  </a:lnTo>
                  <a:cubicBezTo>
                    <a:pt x="55" y="7"/>
                    <a:pt x="37" y="19"/>
                    <a:pt x="31" y="31"/>
                  </a:cubicBezTo>
                  <a:lnTo>
                    <a:pt x="13" y="49"/>
                  </a:lnTo>
                  <a:cubicBezTo>
                    <a:pt x="7" y="61"/>
                    <a:pt x="1" y="79"/>
                    <a:pt x="1" y="97"/>
                  </a:cubicBezTo>
                  <a:lnTo>
                    <a:pt x="1" y="109"/>
                  </a:lnTo>
                  <a:cubicBezTo>
                    <a:pt x="1" y="140"/>
                    <a:pt x="13" y="158"/>
                    <a:pt x="31" y="182"/>
                  </a:cubicBezTo>
                  <a:cubicBezTo>
                    <a:pt x="37" y="188"/>
                    <a:pt x="49" y="194"/>
                    <a:pt x="61" y="200"/>
                  </a:cubicBezTo>
                  <a:cubicBezTo>
                    <a:pt x="67" y="206"/>
                    <a:pt x="79" y="206"/>
                    <a:pt x="97" y="206"/>
                  </a:cubicBezTo>
                  <a:lnTo>
                    <a:pt x="121" y="206"/>
                  </a:lnTo>
                  <a:cubicBezTo>
                    <a:pt x="133" y="200"/>
                    <a:pt x="152" y="194"/>
                    <a:pt x="164" y="182"/>
                  </a:cubicBezTo>
                  <a:lnTo>
                    <a:pt x="176" y="164"/>
                  </a:lnTo>
                  <a:cubicBezTo>
                    <a:pt x="182" y="146"/>
                    <a:pt x="188" y="133"/>
                    <a:pt x="188" y="115"/>
                  </a:cubicBezTo>
                  <a:lnTo>
                    <a:pt x="188" y="97"/>
                  </a:lnTo>
                  <a:cubicBezTo>
                    <a:pt x="188" y="85"/>
                    <a:pt x="188" y="67"/>
                    <a:pt x="182" y="61"/>
                  </a:cubicBezTo>
                  <a:cubicBezTo>
                    <a:pt x="176" y="49"/>
                    <a:pt x="170" y="37"/>
                    <a:pt x="164" y="31"/>
                  </a:cubicBezTo>
                  <a:cubicBezTo>
                    <a:pt x="146" y="13"/>
                    <a:pt x="121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2230364" y="3867961"/>
              <a:ext cx="27380" cy="24295"/>
            </a:xfrm>
            <a:custGeom>
              <a:rect b="b" l="l" r="r" t="t"/>
              <a:pathLst>
                <a:path extrusionOk="0" h="189" w="213">
                  <a:moveTo>
                    <a:pt x="97" y="1"/>
                  </a:moveTo>
                  <a:cubicBezTo>
                    <a:pt x="85" y="1"/>
                    <a:pt x="73" y="1"/>
                    <a:pt x="61" y="7"/>
                  </a:cubicBezTo>
                  <a:cubicBezTo>
                    <a:pt x="37" y="19"/>
                    <a:pt x="19" y="37"/>
                    <a:pt x="13" y="61"/>
                  </a:cubicBezTo>
                  <a:cubicBezTo>
                    <a:pt x="7" y="67"/>
                    <a:pt x="1" y="85"/>
                    <a:pt x="7" y="98"/>
                  </a:cubicBezTo>
                  <a:lnTo>
                    <a:pt x="7" y="122"/>
                  </a:lnTo>
                  <a:cubicBezTo>
                    <a:pt x="7" y="134"/>
                    <a:pt x="19" y="152"/>
                    <a:pt x="31" y="164"/>
                  </a:cubicBezTo>
                  <a:lnTo>
                    <a:pt x="49" y="176"/>
                  </a:lnTo>
                  <a:cubicBezTo>
                    <a:pt x="61" y="188"/>
                    <a:pt x="79" y="188"/>
                    <a:pt x="97" y="188"/>
                  </a:cubicBezTo>
                  <a:lnTo>
                    <a:pt x="115" y="188"/>
                  </a:lnTo>
                  <a:cubicBezTo>
                    <a:pt x="128" y="188"/>
                    <a:pt x="140" y="188"/>
                    <a:pt x="152" y="182"/>
                  </a:cubicBezTo>
                  <a:cubicBezTo>
                    <a:pt x="176" y="170"/>
                    <a:pt x="194" y="152"/>
                    <a:pt x="200" y="134"/>
                  </a:cubicBezTo>
                  <a:cubicBezTo>
                    <a:pt x="206" y="122"/>
                    <a:pt x="212" y="110"/>
                    <a:pt x="212" y="98"/>
                  </a:cubicBezTo>
                  <a:lnTo>
                    <a:pt x="212" y="67"/>
                  </a:lnTo>
                  <a:cubicBezTo>
                    <a:pt x="206" y="55"/>
                    <a:pt x="200" y="37"/>
                    <a:pt x="188" y="31"/>
                  </a:cubicBezTo>
                  <a:lnTo>
                    <a:pt x="170" y="13"/>
                  </a:lnTo>
                  <a:cubicBezTo>
                    <a:pt x="152" y="7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2142700" y="3928250"/>
              <a:ext cx="111824" cy="53350"/>
            </a:xfrm>
            <a:custGeom>
              <a:rect b="b" l="l" r="r" t="t"/>
              <a:pathLst>
                <a:path extrusionOk="0" h="415" w="907">
                  <a:moveTo>
                    <a:pt x="804" y="0"/>
                  </a:moveTo>
                  <a:cubicBezTo>
                    <a:pt x="780" y="0"/>
                    <a:pt x="756" y="9"/>
                    <a:pt x="738" y="27"/>
                  </a:cubicBezTo>
                  <a:cubicBezTo>
                    <a:pt x="665" y="118"/>
                    <a:pt x="569" y="184"/>
                    <a:pt x="460" y="209"/>
                  </a:cubicBezTo>
                  <a:cubicBezTo>
                    <a:pt x="442" y="215"/>
                    <a:pt x="430" y="215"/>
                    <a:pt x="411" y="221"/>
                  </a:cubicBezTo>
                  <a:lnTo>
                    <a:pt x="381" y="221"/>
                  </a:lnTo>
                  <a:cubicBezTo>
                    <a:pt x="366" y="224"/>
                    <a:pt x="353" y="225"/>
                    <a:pt x="339" y="225"/>
                  </a:cubicBezTo>
                  <a:cubicBezTo>
                    <a:pt x="325" y="225"/>
                    <a:pt x="312" y="224"/>
                    <a:pt x="297" y="221"/>
                  </a:cubicBezTo>
                  <a:cubicBezTo>
                    <a:pt x="236" y="221"/>
                    <a:pt x="182" y="209"/>
                    <a:pt x="128" y="184"/>
                  </a:cubicBezTo>
                  <a:cubicBezTo>
                    <a:pt x="120" y="183"/>
                    <a:pt x="113" y="182"/>
                    <a:pt x="106" y="182"/>
                  </a:cubicBezTo>
                  <a:cubicBezTo>
                    <a:pt x="64" y="182"/>
                    <a:pt x="23" y="210"/>
                    <a:pt x="13" y="251"/>
                  </a:cubicBezTo>
                  <a:cubicBezTo>
                    <a:pt x="1" y="299"/>
                    <a:pt x="25" y="354"/>
                    <a:pt x="73" y="366"/>
                  </a:cubicBezTo>
                  <a:lnTo>
                    <a:pt x="79" y="372"/>
                  </a:lnTo>
                  <a:cubicBezTo>
                    <a:pt x="158" y="401"/>
                    <a:pt x="240" y="415"/>
                    <a:pt x="322" y="415"/>
                  </a:cubicBezTo>
                  <a:cubicBezTo>
                    <a:pt x="528" y="415"/>
                    <a:pt x="732" y="325"/>
                    <a:pt x="871" y="160"/>
                  </a:cubicBezTo>
                  <a:cubicBezTo>
                    <a:pt x="907" y="124"/>
                    <a:pt x="907" y="64"/>
                    <a:pt x="871" y="27"/>
                  </a:cubicBezTo>
                  <a:cubicBezTo>
                    <a:pt x="853" y="9"/>
                    <a:pt x="828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2043976" y="3775410"/>
              <a:ext cx="317763" cy="297062"/>
            </a:xfrm>
            <a:custGeom>
              <a:rect b="b" l="l" r="r" t="t"/>
              <a:pathLst>
                <a:path extrusionOk="0" h="2311" w="2472">
                  <a:moveTo>
                    <a:pt x="886" y="1"/>
                  </a:moveTo>
                  <a:cubicBezTo>
                    <a:pt x="871" y="1"/>
                    <a:pt x="856" y="5"/>
                    <a:pt x="840" y="14"/>
                  </a:cubicBezTo>
                  <a:lnTo>
                    <a:pt x="840" y="20"/>
                  </a:lnTo>
                  <a:cubicBezTo>
                    <a:pt x="442" y="280"/>
                    <a:pt x="97" y="673"/>
                    <a:pt x="49" y="1156"/>
                  </a:cubicBezTo>
                  <a:cubicBezTo>
                    <a:pt x="1" y="1603"/>
                    <a:pt x="224" y="2056"/>
                    <a:pt x="653" y="2225"/>
                  </a:cubicBezTo>
                  <a:cubicBezTo>
                    <a:pt x="794" y="2283"/>
                    <a:pt x="944" y="2310"/>
                    <a:pt x="1095" y="2310"/>
                  </a:cubicBezTo>
                  <a:cubicBezTo>
                    <a:pt x="1416" y="2310"/>
                    <a:pt x="1740" y="2187"/>
                    <a:pt x="1982" y="1978"/>
                  </a:cubicBezTo>
                  <a:cubicBezTo>
                    <a:pt x="2339" y="1670"/>
                    <a:pt x="2472" y="1168"/>
                    <a:pt x="2309" y="721"/>
                  </a:cubicBezTo>
                  <a:cubicBezTo>
                    <a:pt x="2162" y="351"/>
                    <a:pt x="1787" y="100"/>
                    <a:pt x="1402" y="100"/>
                  </a:cubicBezTo>
                  <a:cubicBezTo>
                    <a:pt x="1297" y="100"/>
                    <a:pt x="1191" y="119"/>
                    <a:pt x="1088" y="159"/>
                  </a:cubicBezTo>
                  <a:cubicBezTo>
                    <a:pt x="986" y="196"/>
                    <a:pt x="1013" y="348"/>
                    <a:pt x="1100" y="348"/>
                  </a:cubicBezTo>
                  <a:cubicBezTo>
                    <a:pt x="1111" y="348"/>
                    <a:pt x="1123" y="346"/>
                    <a:pt x="1136" y="340"/>
                  </a:cubicBezTo>
                  <a:cubicBezTo>
                    <a:pt x="1225" y="309"/>
                    <a:pt x="1315" y="294"/>
                    <a:pt x="1404" y="294"/>
                  </a:cubicBezTo>
                  <a:cubicBezTo>
                    <a:pt x="1675" y="294"/>
                    <a:pt x="1934" y="433"/>
                    <a:pt x="2079" y="679"/>
                  </a:cubicBezTo>
                  <a:cubicBezTo>
                    <a:pt x="2266" y="1035"/>
                    <a:pt x="2206" y="1476"/>
                    <a:pt x="1928" y="1766"/>
                  </a:cubicBezTo>
                  <a:cubicBezTo>
                    <a:pt x="1710" y="1994"/>
                    <a:pt x="1409" y="2121"/>
                    <a:pt x="1100" y="2121"/>
                  </a:cubicBezTo>
                  <a:cubicBezTo>
                    <a:pt x="1015" y="2121"/>
                    <a:pt x="930" y="2112"/>
                    <a:pt x="846" y="2092"/>
                  </a:cubicBezTo>
                  <a:cubicBezTo>
                    <a:pt x="454" y="1996"/>
                    <a:pt x="230" y="1657"/>
                    <a:pt x="230" y="1265"/>
                  </a:cubicBezTo>
                  <a:cubicBezTo>
                    <a:pt x="236" y="799"/>
                    <a:pt x="562" y="419"/>
                    <a:pt x="937" y="183"/>
                  </a:cubicBezTo>
                  <a:cubicBezTo>
                    <a:pt x="1024" y="127"/>
                    <a:pt x="968" y="1"/>
                    <a:pt x="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37"/>
          <p:cNvSpPr/>
          <p:nvPr/>
        </p:nvSpPr>
        <p:spPr>
          <a:xfrm rot="6078089">
            <a:off x="748998" y="1592949"/>
            <a:ext cx="687816" cy="848649"/>
          </a:xfrm>
          <a:custGeom>
            <a:rect b="b" l="l" r="r" t="t"/>
            <a:pathLst>
              <a:path extrusionOk="0" h="7504" w="6082">
                <a:moveTo>
                  <a:pt x="3780" y="1172"/>
                </a:moveTo>
                <a:cubicBezTo>
                  <a:pt x="3822" y="1172"/>
                  <a:pt x="3864" y="1172"/>
                  <a:pt x="3907" y="1178"/>
                </a:cubicBezTo>
                <a:cubicBezTo>
                  <a:pt x="4191" y="1238"/>
                  <a:pt x="4499" y="1480"/>
                  <a:pt x="4686" y="1782"/>
                </a:cubicBezTo>
                <a:cubicBezTo>
                  <a:pt x="4819" y="2005"/>
                  <a:pt x="4916" y="2247"/>
                  <a:pt x="4976" y="2501"/>
                </a:cubicBezTo>
                <a:cubicBezTo>
                  <a:pt x="4785" y="2595"/>
                  <a:pt x="4576" y="2642"/>
                  <a:pt x="4365" y="2642"/>
                </a:cubicBezTo>
                <a:cubicBezTo>
                  <a:pt x="4184" y="2642"/>
                  <a:pt x="4002" y="2607"/>
                  <a:pt x="3828" y="2537"/>
                </a:cubicBezTo>
                <a:cubicBezTo>
                  <a:pt x="3574" y="2434"/>
                  <a:pt x="3375" y="2229"/>
                  <a:pt x="3278" y="1975"/>
                </a:cubicBezTo>
                <a:cubicBezTo>
                  <a:pt x="3194" y="1715"/>
                  <a:pt x="3272" y="1419"/>
                  <a:pt x="3472" y="1274"/>
                </a:cubicBezTo>
                <a:cubicBezTo>
                  <a:pt x="3556" y="1208"/>
                  <a:pt x="3665" y="1172"/>
                  <a:pt x="3780" y="1172"/>
                </a:cubicBezTo>
                <a:close/>
                <a:moveTo>
                  <a:pt x="2735" y="4017"/>
                </a:moveTo>
                <a:cubicBezTo>
                  <a:pt x="3055" y="4017"/>
                  <a:pt x="3357" y="4162"/>
                  <a:pt x="3544" y="4422"/>
                </a:cubicBezTo>
                <a:cubicBezTo>
                  <a:pt x="3762" y="4736"/>
                  <a:pt x="3792" y="5111"/>
                  <a:pt x="3725" y="5462"/>
                </a:cubicBezTo>
                <a:cubicBezTo>
                  <a:pt x="3509" y="5570"/>
                  <a:pt x="3264" y="5643"/>
                  <a:pt x="3014" y="5643"/>
                </a:cubicBezTo>
                <a:cubicBezTo>
                  <a:pt x="2901" y="5643"/>
                  <a:pt x="2787" y="5628"/>
                  <a:pt x="2674" y="5594"/>
                </a:cubicBezTo>
                <a:cubicBezTo>
                  <a:pt x="2390" y="5498"/>
                  <a:pt x="2154" y="5274"/>
                  <a:pt x="2052" y="4990"/>
                </a:cubicBezTo>
                <a:cubicBezTo>
                  <a:pt x="1961" y="4785"/>
                  <a:pt x="1973" y="4543"/>
                  <a:pt x="2082" y="4344"/>
                </a:cubicBezTo>
                <a:cubicBezTo>
                  <a:pt x="2221" y="4138"/>
                  <a:pt x="2451" y="4017"/>
                  <a:pt x="2698" y="4017"/>
                </a:cubicBezTo>
                <a:close/>
                <a:moveTo>
                  <a:pt x="5148" y="0"/>
                </a:moveTo>
                <a:cubicBezTo>
                  <a:pt x="5084" y="0"/>
                  <a:pt x="5043" y="93"/>
                  <a:pt x="5109" y="138"/>
                </a:cubicBezTo>
                <a:cubicBezTo>
                  <a:pt x="5683" y="495"/>
                  <a:pt x="5907" y="1335"/>
                  <a:pt x="5586" y="1933"/>
                </a:cubicBezTo>
                <a:cubicBezTo>
                  <a:pt x="5478" y="2132"/>
                  <a:pt x="5315" y="2307"/>
                  <a:pt x="5115" y="2422"/>
                </a:cubicBezTo>
                <a:cubicBezTo>
                  <a:pt x="5055" y="2169"/>
                  <a:pt x="4952" y="1927"/>
                  <a:pt x="4813" y="1703"/>
                </a:cubicBezTo>
                <a:cubicBezTo>
                  <a:pt x="4608" y="1365"/>
                  <a:pt x="4263" y="1099"/>
                  <a:pt x="3937" y="1033"/>
                </a:cubicBezTo>
                <a:cubicBezTo>
                  <a:pt x="3888" y="1022"/>
                  <a:pt x="3838" y="1017"/>
                  <a:pt x="3788" y="1017"/>
                </a:cubicBezTo>
                <a:cubicBezTo>
                  <a:pt x="3642" y="1017"/>
                  <a:pt x="3498" y="1062"/>
                  <a:pt x="3381" y="1147"/>
                </a:cubicBezTo>
                <a:cubicBezTo>
                  <a:pt x="3133" y="1335"/>
                  <a:pt x="3031" y="1697"/>
                  <a:pt x="3133" y="2023"/>
                </a:cubicBezTo>
                <a:cubicBezTo>
                  <a:pt x="3248" y="2314"/>
                  <a:pt x="3478" y="2549"/>
                  <a:pt x="3768" y="2670"/>
                </a:cubicBezTo>
                <a:cubicBezTo>
                  <a:pt x="3959" y="2754"/>
                  <a:pt x="4162" y="2795"/>
                  <a:pt x="4365" y="2795"/>
                </a:cubicBezTo>
                <a:cubicBezTo>
                  <a:pt x="4587" y="2795"/>
                  <a:pt x="4808" y="2746"/>
                  <a:pt x="5012" y="2652"/>
                </a:cubicBezTo>
                <a:lnTo>
                  <a:pt x="5012" y="2652"/>
                </a:lnTo>
                <a:cubicBezTo>
                  <a:pt x="5170" y="3552"/>
                  <a:pt x="4873" y="4531"/>
                  <a:pt x="4191" y="5147"/>
                </a:cubicBezTo>
                <a:cubicBezTo>
                  <a:pt x="4100" y="5226"/>
                  <a:pt x="3997" y="5304"/>
                  <a:pt x="3895" y="5365"/>
                </a:cubicBezTo>
                <a:cubicBezTo>
                  <a:pt x="3949" y="5008"/>
                  <a:pt x="3870" y="4640"/>
                  <a:pt x="3671" y="4338"/>
                </a:cubicBezTo>
                <a:cubicBezTo>
                  <a:pt x="3452" y="4044"/>
                  <a:pt x="3107" y="3871"/>
                  <a:pt x="2746" y="3871"/>
                </a:cubicBezTo>
                <a:cubicBezTo>
                  <a:pt x="2728" y="3871"/>
                  <a:pt x="2710" y="3872"/>
                  <a:pt x="2692" y="3872"/>
                </a:cubicBezTo>
                <a:cubicBezTo>
                  <a:pt x="2681" y="3872"/>
                  <a:pt x="2670" y="3872"/>
                  <a:pt x="2658" y="3872"/>
                </a:cubicBezTo>
                <a:cubicBezTo>
                  <a:pt x="2060" y="3872"/>
                  <a:pt x="1652" y="4499"/>
                  <a:pt x="1907" y="5051"/>
                </a:cubicBezTo>
                <a:cubicBezTo>
                  <a:pt x="2034" y="5377"/>
                  <a:pt x="2299" y="5631"/>
                  <a:pt x="2632" y="5739"/>
                </a:cubicBezTo>
                <a:cubicBezTo>
                  <a:pt x="2765" y="5776"/>
                  <a:pt x="2901" y="5795"/>
                  <a:pt x="3037" y="5795"/>
                </a:cubicBezTo>
                <a:cubicBezTo>
                  <a:pt x="3258" y="5795"/>
                  <a:pt x="3477" y="5746"/>
                  <a:pt x="3683" y="5649"/>
                </a:cubicBezTo>
                <a:lnTo>
                  <a:pt x="3683" y="5649"/>
                </a:lnTo>
                <a:cubicBezTo>
                  <a:pt x="3629" y="5818"/>
                  <a:pt x="3562" y="5981"/>
                  <a:pt x="3472" y="6132"/>
                </a:cubicBezTo>
                <a:cubicBezTo>
                  <a:pt x="3010" y="6902"/>
                  <a:pt x="2113" y="7350"/>
                  <a:pt x="1223" y="7350"/>
                </a:cubicBezTo>
                <a:cubicBezTo>
                  <a:pt x="855" y="7350"/>
                  <a:pt x="489" y="7274"/>
                  <a:pt x="154" y="7111"/>
                </a:cubicBezTo>
                <a:cubicBezTo>
                  <a:pt x="141" y="7103"/>
                  <a:pt x="128" y="7099"/>
                  <a:pt x="115" y="7099"/>
                </a:cubicBezTo>
                <a:cubicBezTo>
                  <a:pt x="44" y="7099"/>
                  <a:pt x="1" y="7213"/>
                  <a:pt x="88" y="7244"/>
                </a:cubicBezTo>
                <a:cubicBezTo>
                  <a:pt x="445" y="7419"/>
                  <a:pt x="831" y="7504"/>
                  <a:pt x="1224" y="7504"/>
                </a:cubicBezTo>
                <a:cubicBezTo>
                  <a:pt x="2167" y="7504"/>
                  <a:pt x="3115" y="7020"/>
                  <a:pt x="3605" y="6205"/>
                </a:cubicBezTo>
                <a:cubicBezTo>
                  <a:pt x="3725" y="5999"/>
                  <a:pt x="3810" y="5782"/>
                  <a:pt x="3864" y="5558"/>
                </a:cubicBezTo>
                <a:cubicBezTo>
                  <a:pt x="4015" y="5474"/>
                  <a:pt x="4160" y="5371"/>
                  <a:pt x="4293" y="5256"/>
                </a:cubicBezTo>
                <a:cubicBezTo>
                  <a:pt x="5031" y="4591"/>
                  <a:pt x="5339" y="3540"/>
                  <a:pt x="5151" y="2585"/>
                </a:cubicBezTo>
                <a:cubicBezTo>
                  <a:pt x="5393" y="2446"/>
                  <a:pt x="5593" y="2247"/>
                  <a:pt x="5725" y="2005"/>
                </a:cubicBezTo>
                <a:cubicBezTo>
                  <a:pt x="6082" y="1329"/>
                  <a:pt x="5834" y="416"/>
                  <a:pt x="5188" y="11"/>
                </a:cubicBezTo>
                <a:cubicBezTo>
                  <a:pt x="5174" y="4"/>
                  <a:pt x="5161" y="0"/>
                  <a:pt x="5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bg>
      <p:bgPr>
        <a:solidFill>
          <a:schemeClr val="accent2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"/>
          <p:cNvSpPr/>
          <p:nvPr/>
        </p:nvSpPr>
        <p:spPr>
          <a:xfrm>
            <a:off x="7548219" y="-59735"/>
            <a:ext cx="2422602" cy="1578627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8"/>
          <p:cNvSpPr/>
          <p:nvPr/>
        </p:nvSpPr>
        <p:spPr>
          <a:xfrm flipH="1" rot="10800000">
            <a:off x="-377200" y="-59720"/>
            <a:ext cx="3363293" cy="2116820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8"/>
          <p:cNvSpPr/>
          <p:nvPr/>
        </p:nvSpPr>
        <p:spPr>
          <a:xfrm flipH="1">
            <a:off x="109583" y="4376850"/>
            <a:ext cx="8498921" cy="1248571"/>
          </a:xfrm>
          <a:custGeom>
            <a:rect b="b" l="l" r="r" t="t"/>
            <a:pathLst>
              <a:path extrusionOk="0" h="3644" w="40901">
                <a:moveTo>
                  <a:pt x="20447" y="0"/>
                </a:moveTo>
                <a:cubicBezTo>
                  <a:pt x="9154" y="0"/>
                  <a:pt x="0" y="810"/>
                  <a:pt x="0" y="1819"/>
                </a:cubicBezTo>
                <a:cubicBezTo>
                  <a:pt x="0" y="2828"/>
                  <a:pt x="9154" y="3644"/>
                  <a:pt x="20447" y="3644"/>
                </a:cubicBezTo>
                <a:cubicBezTo>
                  <a:pt x="31746" y="3644"/>
                  <a:pt x="40900" y="2828"/>
                  <a:pt x="40900" y="1819"/>
                </a:cubicBezTo>
                <a:cubicBezTo>
                  <a:pt x="40900" y="810"/>
                  <a:pt x="31746" y="0"/>
                  <a:pt x="204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38"/>
          <p:cNvGrpSpPr/>
          <p:nvPr/>
        </p:nvGrpSpPr>
        <p:grpSpPr>
          <a:xfrm flipH="1">
            <a:off x="5911743" y="2927925"/>
            <a:ext cx="3558881" cy="2509262"/>
            <a:chOff x="-212950" y="2797175"/>
            <a:chExt cx="3558881" cy="2509262"/>
          </a:xfrm>
        </p:grpSpPr>
        <p:sp>
          <p:nvSpPr>
            <p:cNvPr id="835" name="Google Shape;835;p38"/>
            <p:cNvSpPr/>
            <p:nvPr/>
          </p:nvSpPr>
          <p:spPr>
            <a:xfrm>
              <a:off x="-212950" y="2798072"/>
              <a:ext cx="599873" cy="1365844"/>
            </a:xfrm>
            <a:custGeom>
              <a:rect b="b" l="l" r="r" t="t"/>
              <a:pathLst>
                <a:path extrusionOk="0" h="9137" w="4013">
                  <a:moveTo>
                    <a:pt x="3578" y="0"/>
                  </a:moveTo>
                  <a:lnTo>
                    <a:pt x="3529" y="31"/>
                  </a:lnTo>
                  <a:cubicBezTo>
                    <a:pt x="1282" y="1595"/>
                    <a:pt x="1" y="4465"/>
                    <a:pt x="357" y="7184"/>
                  </a:cubicBezTo>
                  <a:cubicBezTo>
                    <a:pt x="454" y="7976"/>
                    <a:pt x="472" y="8145"/>
                    <a:pt x="454" y="8749"/>
                  </a:cubicBezTo>
                  <a:cubicBezTo>
                    <a:pt x="454" y="8810"/>
                    <a:pt x="448" y="8876"/>
                    <a:pt x="448" y="8949"/>
                  </a:cubicBezTo>
                  <a:cubicBezTo>
                    <a:pt x="448" y="9009"/>
                    <a:pt x="442" y="9070"/>
                    <a:pt x="442" y="9136"/>
                  </a:cubicBezTo>
                  <a:cubicBezTo>
                    <a:pt x="472" y="9064"/>
                    <a:pt x="508" y="8985"/>
                    <a:pt x="551" y="8913"/>
                  </a:cubicBezTo>
                  <a:cubicBezTo>
                    <a:pt x="931" y="8194"/>
                    <a:pt x="1602" y="7668"/>
                    <a:pt x="2158" y="7064"/>
                  </a:cubicBezTo>
                  <a:cubicBezTo>
                    <a:pt x="3227" y="5891"/>
                    <a:pt x="3850" y="4339"/>
                    <a:pt x="3952" y="2756"/>
                  </a:cubicBezTo>
                  <a:cubicBezTo>
                    <a:pt x="4013" y="1843"/>
                    <a:pt x="3898" y="931"/>
                    <a:pt x="3602" y="67"/>
                  </a:cubicBezTo>
                  <a:cubicBezTo>
                    <a:pt x="3596" y="43"/>
                    <a:pt x="3584" y="18"/>
                    <a:pt x="3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147027" y="2797175"/>
              <a:ext cx="472514" cy="1366741"/>
            </a:xfrm>
            <a:custGeom>
              <a:rect b="b" l="l" r="r" t="t"/>
              <a:pathLst>
                <a:path extrusionOk="0" h="9143" w="3161">
                  <a:moveTo>
                    <a:pt x="3137" y="0"/>
                  </a:moveTo>
                  <a:cubicBezTo>
                    <a:pt x="3125" y="12"/>
                    <a:pt x="3107" y="24"/>
                    <a:pt x="3088" y="30"/>
                  </a:cubicBezTo>
                  <a:cubicBezTo>
                    <a:pt x="2732" y="1529"/>
                    <a:pt x="2273" y="3257"/>
                    <a:pt x="1693" y="4864"/>
                  </a:cubicBezTo>
                  <a:cubicBezTo>
                    <a:pt x="1191" y="6248"/>
                    <a:pt x="629" y="7613"/>
                    <a:pt x="7" y="8955"/>
                  </a:cubicBezTo>
                  <a:cubicBezTo>
                    <a:pt x="7" y="9015"/>
                    <a:pt x="1" y="9076"/>
                    <a:pt x="1" y="9142"/>
                  </a:cubicBezTo>
                  <a:cubicBezTo>
                    <a:pt x="31" y="9070"/>
                    <a:pt x="67" y="8991"/>
                    <a:pt x="110" y="8919"/>
                  </a:cubicBezTo>
                  <a:cubicBezTo>
                    <a:pt x="714" y="7601"/>
                    <a:pt x="1270" y="6260"/>
                    <a:pt x="1759" y="4900"/>
                  </a:cubicBezTo>
                  <a:cubicBezTo>
                    <a:pt x="2345" y="3293"/>
                    <a:pt x="2798" y="1571"/>
                    <a:pt x="3161" y="73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147027" y="3209905"/>
              <a:ext cx="524983" cy="954013"/>
            </a:xfrm>
            <a:custGeom>
              <a:rect b="b" l="l" r="r" t="t"/>
              <a:pathLst>
                <a:path extrusionOk="0" h="6382" w="3512">
                  <a:moveTo>
                    <a:pt x="3511" y="1"/>
                  </a:moveTo>
                  <a:lnTo>
                    <a:pt x="3511" y="1"/>
                  </a:lnTo>
                  <a:cubicBezTo>
                    <a:pt x="1820" y="1136"/>
                    <a:pt x="581" y="2955"/>
                    <a:pt x="230" y="4955"/>
                  </a:cubicBezTo>
                  <a:cubicBezTo>
                    <a:pt x="176" y="5306"/>
                    <a:pt x="104" y="5650"/>
                    <a:pt x="13" y="5994"/>
                  </a:cubicBezTo>
                  <a:cubicBezTo>
                    <a:pt x="13" y="6055"/>
                    <a:pt x="7" y="6121"/>
                    <a:pt x="7" y="6194"/>
                  </a:cubicBezTo>
                  <a:cubicBezTo>
                    <a:pt x="7" y="6254"/>
                    <a:pt x="1" y="6315"/>
                    <a:pt x="1" y="6381"/>
                  </a:cubicBezTo>
                  <a:cubicBezTo>
                    <a:pt x="31" y="6309"/>
                    <a:pt x="67" y="6230"/>
                    <a:pt x="110" y="6158"/>
                  </a:cubicBezTo>
                  <a:cubicBezTo>
                    <a:pt x="490" y="5439"/>
                    <a:pt x="1161" y="4913"/>
                    <a:pt x="1717" y="4309"/>
                  </a:cubicBezTo>
                  <a:cubicBezTo>
                    <a:pt x="2786" y="3136"/>
                    <a:pt x="3409" y="1584"/>
                    <a:pt x="3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86486" y="4148375"/>
              <a:ext cx="3432417" cy="1158060"/>
            </a:xfrm>
            <a:custGeom>
              <a:rect b="b" l="l" r="r" t="t"/>
              <a:pathLst>
                <a:path extrusionOk="0" h="7747" w="22962">
                  <a:moveTo>
                    <a:pt x="4982" y="0"/>
                  </a:moveTo>
                  <a:cubicBezTo>
                    <a:pt x="4321" y="0"/>
                    <a:pt x="3666" y="90"/>
                    <a:pt x="3034" y="260"/>
                  </a:cubicBezTo>
                  <a:lnTo>
                    <a:pt x="3022" y="260"/>
                  </a:lnTo>
                  <a:lnTo>
                    <a:pt x="2961" y="278"/>
                  </a:lnTo>
                  <a:cubicBezTo>
                    <a:pt x="2399" y="441"/>
                    <a:pt x="1850" y="653"/>
                    <a:pt x="1324" y="919"/>
                  </a:cubicBezTo>
                  <a:lnTo>
                    <a:pt x="1288" y="937"/>
                  </a:lnTo>
                  <a:lnTo>
                    <a:pt x="1421" y="387"/>
                  </a:lnTo>
                  <a:cubicBezTo>
                    <a:pt x="1303" y="371"/>
                    <a:pt x="1185" y="363"/>
                    <a:pt x="1068" y="363"/>
                  </a:cubicBezTo>
                  <a:cubicBezTo>
                    <a:pt x="702" y="363"/>
                    <a:pt x="339" y="440"/>
                    <a:pt x="1" y="586"/>
                  </a:cubicBezTo>
                  <a:lnTo>
                    <a:pt x="1" y="7746"/>
                  </a:lnTo>
                  <a:lnTo>
                    <a:pt x="22961" y="7746"/>
                  </a:lnTo>
                  <a:cubicBezTo>
                    <a:pt x="22647" y="7227"/>
                    <a:pt x="22303" y="6737"/>
                    <a:pt x="21922" y="6278"/>
                  </a:cubicBezTo>
                  <a:cubicBezTo>
                    <a:pt x="21868" y="6212"/>
                    <a:pt x="21813" y="6145"/>
                    <a:pt x="21759" y="6079"/>
                  </a:cubicBezTo>
                  <a:cubicBezTo>
                    <a:pt x="21112" y="5324"/>
                    <a:pt x="20369" y="4641"/>
                    <a:pt x="19493" y="4170"/>
                  </a:cubicBezTo>
                  <a:cubicBezTo>
                    <a:pt x="19161" y="3988"/>
                    <a:pt x="18810" y="3837"/>
                    <a:pt x="18448" y="3722"/>
                  </a:cubicBezTo>
                  <a:cubicBezTo>
                    <a:pt x="17874" y="3124"/>
                    <a:pt x="17185" y="2641"/>
                    <a:pt x="16423" y="2302"/>
                  </a:cubicBezTo>
                  <a:lnTo>
                    <a:pt x="16423" y="2302"/>
                  </a:lnTo>
                  <a:lnTo>
                    <a:pt x="17197" y="3450"/>
                  </a:lnTo>
                  <a:cubicBezTo>
                    <a:pt x="17136" y="3444"/>
                    <a:pt x="17076" y="3432"/>
                    <a:pt x="17016" y="3426"/>
                  </a:cubicBezTo>
                  <a:cubicBezTo>
                    <a:pt x="16514" y="3076"/>
                    <a:pt x="15535" y="2484"/>
                    <a:pt x="14520" y="2411"/>
                  </a:cubicBezTo>
                  <a:lnTo>
                    <a:pt x="14520" y="2411"/>
                  </a:lnTo>
                  <a:lnTo>
                    <a:pt x="14925" y="3408"/>
                  </a:lnTo>
                  <a:cubicBezTo>
                    <a:pt x="14834" y="3414"/>
                    <a:pt x="14750" y="3420"/>
                    <a:pt x="14659" y="3426"/>
                  </a:cubicBezTo>
                  <a:cubicBezTo>
                    <a:pt x="14001" y="2901"/>
                    <a:pt x="12569" y="1976"/>
                    <a:pt x="10369" y="1680"/>
                  </a:cubicBezTo>
                  <a:lnTo>
                    <a:pt x="10369" y="1680"/>
                  </a:lnTo>
                  <a:lnTo>
                    <a:pt x="12375" y="3656"/>
                  </a:lnTo>
                  <a:lnTo>
                    <a:pt x="12393" y="3674"/>
                  </a:lnTo>
                  <a:lnTo>
                    <a:pt x="12387" y="3674"/>
                  </a:lnTo>
                  <a:lnTo>
                    <a:pt x="12109" y="3432"/>
                  </a:lnTo>
                  <a:cubicBezTo>
                    <a:pt x="12043" y="3372"/>
                    <a:pt x="11976" y="3312"/>
                    <a:pt x="11904" y="3251"/>
                  </a:cubicBezTo>
                  <a:cubicBezTo>
                    <a:pt x="10623" y="2133"/>
                    <a:pt x="9275" y="1046"/>
                    <a:pt x="7674" y="466"/>
                  </a:cubicBezTo>
                  <a:cubicBezTo>
                    <a:pt x="6853" y="164"/>
                    <a:pt x="5982" y="6"/>
                    <a:pt x="5106" y="0"/>
                  </a:cubicBezTo>
                  <a:lnTo>
                    <a:pt x="5046" y="0"/>
                  </a:lnTo>
                  <a:cubicBezTo>
                    <a:pt x="5025" y="0"/>
                    <a:pt x="500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103211" y="4286500"/>
              <a:ext cx="630517" cy="1019936"/>
            </a:xfrm>
            <a:custGeom>
              <a:rect b="b" l="l" r="r" t="t"/>
              <a:pathLst>
                <a:path extrusionOk="0" h="6823" w="4218">
                  <a:moveTo>
                    <a:pt x="61" y="1"/>
                  </a:moveTo>
                  <a:lnTo>
                    <a:pt x="1" y="25"/>
                  </a:lnTo>
                  <a:cubicBezTo>
                    <a:pt x="840" y="587"/>
                    <a:pt x="1584" y="1270"/>
                    <a:pt x="2206" y="2067"/>
                  </a:cubicBezTo>
                  <a:cubicBezTo>
                    <a:pt x="3275" y="3445"/>
                    <a:pt x="3952" y="5088"/>
                    <a:pt x="4164" y="6822"/>
                  </a:cubicBezTo>
                  <a:lnTo>
                    <a:pt x="4218" y="6822"/>
                  </a:lnTo>
                  <a:cubicBezTo>
                    <a:pt x="4007" y="5076"/>
                    <a:pt x="3324" y="3421"/>
                    <a:pt x="2248" y="2031"/>
                  </a:cubicBezTo>
                  <a:cubicBezTo>
                    <a:pt x="1632" y="1240"/>
                    <a:pt x="889" y="557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56139" y="4188138"/>
              <a:ext cx="446355" cy="1118297"/>
            </a:xfrm>
            <a:custGeom>
              <a:rect b="b" l="l" r="r" t="t"/>
              <a:pathLst>
                <a:path extrusionOk="0" h="7481" w="2986">
                  <a:moveTo>
                    <a:pt x="61" y="0"/>
                  </a:moveTo>
                  <a:lnTo>
                    <a:pt x="0" y="18"/>
                  </a:lnTo>
                  <a:cubicBezTo>
                    <a:pt x="447" y="441"/>
                    <a:pt x="846" y="913"/>
                    <a:pt x="1197" y="1420"/>
                  </a:cubicBezTo>
                  <a:cubicBezTo>
                    <a:pt x="2671" y="3565"/>
                    <a:pt x="2931" y="5885"/>
                    <a:pt x="2882" y="7480"/>
                  </a:cubicBezTo>
                  <a:lnTo>
                    <a:pt x="2937" y="7480"/>
                  </a:lnTo>
                  <a:cubicBezTo>
                    <a:pt x="2985" y="5879"/>
                    <a:pt x="2719" y="3547"/>
                    <a:pt x="1239" y="1390"/>
                  </a:cubicBezTo>
                  <a:cubicBezTo>
                    <a:pt x="895" y="888"/>
                    <a:pt x="496" y="423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666769" y="4148375"/>
              <a:ext cx="217945" cy="1158060"/>
            </a:xfrm>
            <a:custGeom>
              <a:rect b="b" l="l" r="r" t="t"/>
              <a:pathLst>
                <a:path extrusionOk="0" h="7747" w="1458">
                  <a:moveTo>
                    <a:pt x="1" y="0"/>
                  </a:moveTo>
                  <a:cubicBezTo>
                    <a:pt x="357" y="822"/>
                    <a:pt x="714" y="1662"/>
                    <a:pt x="950" y="2538"/>
                  </a:cubicBezTo>
                  <a:cubicBezTo>
                    <a:pt x="1403" y="4242"/>
                    <a:pt x="1403" y="6043"/>
                    <a:pt x="950" y="7746"/>
                  </a:cubicBezTo>
                  <a:lnTo>
                    <a:pt x="1004" y="7746"/>
                  </a:lnTo>
                  <a:cubicBezTo>
                    <a:pt x="1457" y="6037"/>
                    <a:pt x="1451" y="4236"/>
                    <a:pt x="998" y="2526"/>
                  </a:cubicBezTo>
                  <a:cubicBezTo>
                    <a:pt x="762" y="1656"/>
                    <a:pt x="412" y="816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692834" y="4635249"/>
              <a:ext cx="343361" cy="671188"/>
            </a:xfrm>
            <a:custGeom>
              <a:rect b="b" l="l" r="r" t="t"/>
              <a:pathLst>
                <a:path extrusionOk="0" h="4490" w="2297">
                  <a:moveTo>
                    <a:pt x="1" y="0"/>
                  </a:moveTo>
                  <a:lnTo>
                    <a:pt x="1" y="0"/>
                  </a:lnTo>
                  <a:cubicBezTo>
                    <a:pt x="1052" y="1323"/>
                    <a:pt x="1814" y="2852"/>
                    <a:pt x="2243" y="4489"/>
                  </a:cubicBezTo>
                  <a:lnTo>
                    <a:pt x="2297" y="4489"/>
                  </a:lnTo>
                  <a:cubicBezTo>
                    <a:pt x="1892" y="2931"/>
                    <a:pt x="1179" y="1462"/>
                    <a:pt x="200" y="1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075814" y="4662306"/>
              <a:ext cx="77880" cy="644131"/>
            </a:xfrm>
            <a:custGeom>
              <a:rect b="b" l="l" r="r" t="t"/>
              <a:pathLst>
                <a:path extrusionOk="0" h="4309" w="521">
                  <a:moveTo>
                    <a:pt x="1" y="0"/>
                  </a:moveTo>
                  <a:cubicBezTo>
                    <a:pt x="267" y="550"/>
                    <a:pt x="321" y="1179"/>
                    <a:pt x="387" y="1873"/>
                  </a:cubicBezTo>
                  <a:lnTo>
                    <a:pt x="400" y="2031"/>
                  </a:lnTo>
                  <a:cubicBezTo>
                    <a:pt x="472" y="2792"/>
                    <a:pt x="406" y="3553"/>
                    <a:pt x="309" y="4308"/>
                  </a:cubicBezTo>
                  <a:lnTo>
                    <a:pt x="363" y="4308"/>
                  </a:lnTo>
                  <a:cubicBezTo>
                    <a:pt x="460" y="3553"/>
                    <a:pt x="520" y="2792"/>
                    <a:pt x="454" y="2025"/>
                  </a:cubicBezTo>
                  <a:lnTo>
                    <a:pt x="436" y="1867"/>
                  </a:lnTo>
                  <a:cubicBezTo>
                    <a:pt x="375" y="1203"/>
                    <a:pt x="321" y="562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153306" y="3244286"/>
              <a:ext cx="867297" cy="1163442"/>
            </a:xfrm>
            <a:custGeom>
              <a:rect b="b" l="l" r="r" t="t"/>
              <a:pathLst>
                <a:path extrusionOk="0" h="7783" w="5802">
                  <a:moveTo>
                    <a:pt x="5729" y="0"/>
                  </a:moveTo>
                  <a:lnTo>
                    <a:pt x="5674" y="12"/>
                  </a:lnTo>
                  <a:cubicBezTo>
                    <a:pt x="3058" y="834"/>
                    <a:pt x="979" y="3190"/>
                    <a:pt x="502" y="5891"/>
                  </a:cubicBezTo>
                  <a:cubicBezTo>
                    <a:pt x="351" y="6755"/>
                    <a:pt x="321" y="6876"/>
                    <a:pt x="61" y="7607"/>
                  </a:cubicBezTo>
                  <a:lnTo>
                    <a:pt x="1" y="7783"/>
                  </a:lnTo>
                  <a:cubicBezTo>
                    <a:pt x="55" y="7716"/>
                    <a:pt x="115" y="7656"/>
                    <a:pt x="170" y="7595"/>
                  </a:cubicBezTo>
                  <a:cubicBezTo>
                    <a:pt x="750" y="7027"/>
                    <a:pt x="1553" y="6725"/>
                    <a:pt x="2260" y="6314"/>
                  </a:cubicBezTo>
                  <a:cubicBezTo>
                    <a:pt x="4417" y="5057"/>
                    <a:pt x="5801" y="2568"/>
                    <a:pt x="5729" y="67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153306" y="3243389"/>
              <a:ext cx="856385" cy="1164339"/>
            </a:xfrm>
            <a:custGeom>
              <a:rect b="b" l="l" r="r" t="t"/>
              <a:pathLst>
                <a:path extrusionOk="0" h="7789" w="5729">
                  <a:moveTo>
                    <a:pt x="5729" y="0"/>
                  </a:moveTo>
                  <a:lnTo>
                    <a:pt x="5674" y="18"/>
                  </a:lnTo>
                  <a:cubicBezTo>
                    <a:pt x="4883" y="1341"/>
                    <a:pt x="3934" y="2852"/>
                    <a:pt x="2895" y="4212"/>
                  </a:cubicBezTo>
                  <a:cubicBezTo>
                    <a:pt x="2001" y="5378"/>
                    <a:pt x="1058" y="6520"/>
                    <a:pt x="61" y="7607"/>
                  </a:cubicBezTo>
                  <a:lnTo>
                    <a:pt x="1" y="7789"/>
                  </a:lnTo>
                  <a:cubicBezTo>
                    <a:pt x="55" y="7722"/>
                    <a:pt x="115" y="7662"/>
                    <a:pt x="170" y="7601"/>
                  </a:cubicBezTo>
                  <a:cubicBezTo>
                    <a:pt x="1149" y="6526"/>
                    <a:pt x="2079" y="5408"/>
                    <a:pt x="2949" y="4260"/>
                  </a:cubicBezTo>
                  <a:cubicBezTo>
                    <a:pt x="3988" y="2900"/>
                    <a:pt x="4937" y="1396"/>
                    <a:pt x="5729" y="73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38"/>
          <p:cNvSpPr/>
          <p:nvPr/>
        </p:nvSpPr>
        <p:spPr>
          <a:xfrm flipH="1">
            <a:off x="5624747" y="4601000"/>
            <a:ext cx="444528" cy="198301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8"/>
          <p:cNvSpPr/>
          <p:nvPr/>
        </p:nvSpPr>
        <p:spPr>
          <a:xfrm flipH="1">
            <a:off x="2920548" y="4950323"/>
            <a:ext cx="610127" cy="272149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8"/>
          <p:cNvSpPr/>
          <p:nvPr/>
        </p:nvSpPr>
        <p:spPr>
          <a:xfrm>
            <a:off x="7996637" y="280735"/>
            <a:ext cx="1726627" cy="523549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8"/>
          <p:cNvSpPr/>
          <p:nvPr/>
        </p:nvSpPr>
        <p:spPr>
          <a:xfrm flipH="1">
            <a:off x="589262" y="924527"/>
            <a:ext cx="897583" cy="272174"/>
          </a:xfrm>
          <a:custGeom>
            <a:rect b="b" l="l" r="r" t="t"/>
            <a:pathLst>
              <a:path extrusionOk="0" h="2413" w="7958">
                <a:moveTo>
                  <a:pt x="5987" y="1"/>
                </a:moveTo>
                <a:cubicBezTo>
                  <a:pt x="5302" y="1"/>
                  <a:pt x="4651" y="320"/>
                  <a:pt x="4181" y="829"/>
                </a:cubicBezTo>
                <a:cubicBezTo>
                  <a:pt x="4103" y="914"/>
                  <a:pt x="4036" y="998"/>
                  <a:pt x="3970" y="1089"/>
                </a:cubicBezTo>
                <a:cubicBezTo>
                  <a:pt x="3970" y="1089"/>
                  <a:pt x="3659" y="723"/>
                  <a:pt x="3273" y="723"/>
                </a:cubicBezTo>
                <a:cubicBezTo>
                  <a:pt x="3056" y="723"/>
                  <a:pt x="2814" y="840"/>
                  <a:pt x="2592" y="1204"/>
                </a:cubicBezTo>
                <a:cubicBezTo>
                  <a:pt x="2592" y="1204"/>
                  <a:pt x="2289" y="804"/>
                  <a:pt x="1827" y="804"/>
                </a:cubicBezTo>
                <a:cubicBezTo>
                  <a:pt x="1569" y="804"/>
                  <a:pt x="1262" y="929"/>
                  <a:pt x="931" y="1319"/>
                </a:cubicBezTo>
                <a:cubicBezTo>
                  <a:pt x="0" y="2412"/>
                  <a:pt x="393" y="2412"/>
                  <a:pt x="393" y="2412"/>
                </a:cubicBezTo>
                <a:lnTo>
                  <a:pt x="7940" y="2291"/>
                </a:lnTo>
                <a:cubicBezTo>
                  <a:pt x="7958" y="2062"/>
                  <a:pt x="7946" y="1826"/>
                  <a:pt x="7897" y="1603"/>
                </a:cubicBezTo>
                <a:cubicBezTo>
                  <a:pt x="7825" y="1252"/>
                  <a:pt x="7662" y="926"/>
                  <a:pt x="7432" y="648"/>
                </a:cubicBezTo>
                <a:cubicBezTo>
                  <a:pt x="7178" y="346"/>
                  <a:pt x="6828" y="134"/>
                  <a:pt x="6447" y="50"/>
                </a:cubicBezTo>
                <a:cubicBezTo>
                  <a:pt x="6293" y="17"/>
                  <a:pt x="6139" y="1"/>
                  <a:pt x="59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8"/>
          <p:cNvSpPr/>
          <p:nvPr/>
        </p:nvSpPr>
        <p:spPr>
          <a:xfrm>
            <a:off x="1783915" y="607291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8"/>
          <p:cNvSpPr/>
          <p:nvPr/>
        </p:nvSpPr>
        <p:spPr>
          <a:xfrm>
            <a:off x="2071423" y="22712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8"/>
          <p:cNvSpPr/>
          <p:nvPr/>
        </p:nvSpPr>
        <p:spPr>
          <a:xfrm>
            <a:off x="1273738" y="241967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8"/>
          <p:cNvSpPr/>
          <p:nvPr/>
        </p:nvSpPr>
        <p:spPr>
          <a:xfrm>
            <a:off x="8175888" y="3724804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8"/>
          <p:cNvSpPr/>
          <p:nvPr/>
        </p:nvSpPr>
        <p:spPr>
          <a:xfrm>
            <a:off x="4176765" y="41911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8"/>
          <p:cNvSpPr/>
          <p:nvPr/>
        </p:nvSpPr>
        <p:spPr>
          <a:xfrm>
            <a:off x="2986090" y="9723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8"/>
          <p:cNvSpPr/>
          <p:nvPr/>
        </p:nvSpPr>
        <p:spPr>
          <a:xfrm>
            <a:off x="8310960" y="2494558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8"/>
          <p:cNvSpPr/>
          <p:nvPr/>
        </p:nvSpPr>
        <p:spPr>
          <a:xfrm>
            <a:off x="3574774" y="8404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8"/>
          <p:cNvSpPr/>
          <p:nvPr/>
        </p:nvSpPr>
        <p:spPr>
          <a:xfrm>
            <a:off x="7495753" y="40211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8"/>
          <p:cNvSpPr/>
          <p:nvPr/>
        </p:nvSpPr>
        <p:spPr>
          <a:xfrm>
            <a:off x="8396715" y="18397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8"/>
          <p:cNvSpPr/>
          <p:nvPr/>
        </p:nvSpPr>
        <p:spPr>
          <a:xfrm>
            <a:off x="8833715" y="217682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2493375" y="542500"/>
            <a:ext cx="4157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" type="subTitle"/>
          </p:nvPr>
        </p:nvSpPr>
        <p:spPr>
          <a:xfrm>
            <a:off x="1470650" y="3110100"/>
            <a:ext cx="2466900" cy="10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2" type="subTitle"/>
          </p:nvPr>
        </p:nvSpPr>
        <p:spPr>
          <a:xfrm>
            <a:off x="1470950" y="2651400"/>
            <a:ext cx="24663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3" type="subTitle"/>
          </p:nvPr>
        </p:nvSpPr>
        <p:spPr>
          <a:xfrm>
            <a:off x="5207050" y="3110100"/>
            <a:ext cx="2466300" cy="10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4" type="subTitle"/>
          </p:nvPr>
        </p:nvSpPr>
        <p:spPr>
          <a:xfrm>
            <a:off x="5207350" y="2651400"/>
            <a:ext cx="24657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5"/>
          <p:cNvSpPr/>
          <p:nvPr/>
        </p:nvSpPr>
        <p:spPr>
          <a:xfrm rot="10800000">
            <a:off x="6297701" y="-152326"/>
            <a:ext cx="3021622" cy="2398001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 flipH="1" rot="-5400000">
            <a:off x="105647" y="2396028"/>
            <a:ext cx="2422602" cy="3326546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 flipH="1">
            <a:off x="7951789" y="9306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 flipH="1">
            <a:off x="8338943" y="416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 flipH="1">
            <a:off x="7195518" y="2618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flipH="1">
            <a:off x="914643" y="43430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flipH="1">
            <a:off x="1299780" y="48437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flipH="1">
            <a:off x="-518" y="38703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flipH="1">
            <a:off x="464139" y="41117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 flipH="1">
            <a:off x="7797969" y="13063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flipH="1">
            <a:off x="8562926" y="166615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flipH="1">
            <a:off x="310319" y="484374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flipH="1">
            <a:off x="8856557" y="26273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flipH="1">
            <a:off x="721043" y="342753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>
            <a:off x="257851" y="26535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"/>
          <p:cNvSpPr/>
          <p:nvPr/>
        </p:nvSpPr>
        <p:spPr>
          <a:xfrm>
            <a:off x="-35050" y="4601640"/>
            <a:ext cx="9179080" cy="254796"/>
          </a:xfrm>
          <a:custGeom>
            <a:rect b="b" l="l" r="r" t="t"/>
            <a:pathLst>
              <a:path extrusionOk="0" h="1772" w="56647">
                <a:moveTo>
                  <a:pt x="0" y="1"/>
                </a:moveTo>
                <a:lnTo>
                  <a:pt x="0" y="1771"/>
                </a:lnTo>
                <a:lnTo>
                  <a:pt x="56646" y="1771"/>
                </a:lnTo>
                <a:lnTo>
                  <a:pt x="566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-35050" y="4693647"/>
            <a:ext cx="9179080" cy="636127"/>
          </a:xfrm>
          <a:custGeom>
            <a:rect b="b" l="l" r="r" t="t"/>
            <a:pathLst>
              <a:path extrusionOk="0" h="4424" w="56647">
                <a:moveTo>
                  <a:pt x="0" y="1"/>
                </a:moveTo>
                <a:lnTo>
                  <a:pt x="0" y="4423"/>
                </a:lnTo>
                <a:lnTo>
                  <a:pt x="56646" y="4423"/>
                </a:lnTo>
                <a:lnTo>
                  <a:pt x="566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rot="10800000">
            <a:off x="-11955" y="-308709"/>
            <a:ext cx="9167892" cy="1373659"/>
          </a:xfrm>
          <a:custGeom>
            <a:rect b="b" l="l" r="r" t="t"/>
            <a:pathLst>
              <a:path extrusionOk="0" h="12453" w="56647">
                <a:moveTo>
                  <a:pt x="5727" y="1"/>
                </a:moveTo>
                <a:cubicBezTo>
                  <a:pt x="5549" y="1"/>
                  <a:pt x="5370" y="6"/>
                  <a:pt x="5190" y="18"/>
                </a:cubicBezTo>
                <a:cubicBezTo>
                  <a:pt x="3082" y="157"/>
                  <a:pt x="931" y="1389"/>
                  <a:pt x="0" y="3190"/>
                </a:cubicBezTo>
                <a:lnTo>
                  <a:pt x="0" y="12453"/>
                </a:lnTo>
                <a:cubicBezTo>
                  <a:pt x="9408" y="10657"/>
                  <a:pt x="18943" y="9760"/>
                  <a:pt x="28478" y="9760"/>
                </a:cubicBezTo>
                <a:cubicBezTo>
                  <a:pt x="37908" y="9760"/>
                  <a:pt x="47339" y="10638"/>
                  <a:pt x="56646" y="12392"/>
                </a:cubicBezTo>
                <a:lnTo>
                  <a:pt x="56646" y="3800"/>
                </a:lnTo>
                <a:cubicBezTo>
                  <a:pt x="55405" y="3980"/>
                  <a:pt x="54157" y="4078"/>
                  <a:pt x="52909" y="4078"/>
                </a:cubicBezTo>
                <a:cubicBezTo>
                  <a:pt x="51848" y="4078"/>
                  <a:pt x="50789" y="4007"/>
                  <a:pt x="49734" y="3855"/>
                </a:cubicBezTo>
                <a:cubicBezTo>
                  <a:pt x="45112" y="3184"/>
                  <a:pt x="40619" y="975"/>
                  <a:pt x="36038" y="975"/>
                </a:cubicBezTo>
                <a:cubicBezTo>
                  <a:pt x="35379" y="975"/>
                  <a:pt x="34718" y="1021"/>
                  <a:pt x="34054" y="1123"/>
                </a:cubicBezTo>
                <a:cubicBezTo>
                  <a:pt x="29612" y="1806"/>
                  <a:pt x="25689" y="4993"/>
                  <a:pt x="21213" y="4993"/>
                </a:cubicBezTo>
                <a:cubicBezTo>
                  <a:pt x="21135" y="4993"/>
                  <a:pt x="21057" y="4992"/>
                  <a:pt x="20979" y="4990"/>
                </a:cubicBezTo>
                <a:cubicBezTo>
                  <a:pt x="18193" y="4918"/>
                  <a:pt x="15613" y="3577"/>
                  <a:pt x="13124" y="2326"/>
                </a:cubicBezTo>
                <a:cubicBezTo>
                  <a:pt x="10795" y="1150"/>
                  <a:pt x="8313" y="1"/>
                  <a:pt x="5727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968740" y="9306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410073" y="416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1665197" y="2618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361034" y="10649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8346049" y="27162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8751259" y="21449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850715" y="35478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217738" y="4613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225496" y="2957847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8698790" y="294766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734923" y="-107855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694815" y="25191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/>
          <p:nvPr/>
        </p:nvSpPr>
        <p:spPr>
          <a:xfrm flipH="1" rot="10800000">
            <a:off x="-346325" y="-152326"/>
            <a:ext cx="4027384" cy="2398001"/>
          </a:xfrm>
          <a:custGeom>
            <a:rect b="b" l="l" r="r" t="t"/>
            <a:pathLst>
              <a:path extrusionOk="0" h="4255" w="7850">
                <a:moveTo>
                  <a:pt x="1" y="0"/>
                </a:moveTo>
                <a:lnTo>
                  <a:pt x="1" y="3499"/>
                </a:lnTo>
                <a:cubicBezTo>
                  <a:pt x="7" y="3916"/>
                  <a:pt x="345" y="4254"/>
                  <a:pt x="762" y="4254"/>
                </a:cubicBezTo>
                <a:lnTo>
                  <a:pt x="7850" y="4254"/>
                </a:lnTo>
                <a:cubicBezTo>
                  <a:pt x="7246" y="3142"/>
                  <a:pt x="6049" y="2351"/>
                  <a:pt x="4774" y="2303"/>
                </a:cubicBezTo>
                <a:cubicBezTo>
                  <a:pt x="4715" y="2300"/>
                  <a:pt x="4656" y="2299"/>
                  <a:pt x="4597" y="2299"/>
                </a:cubicBezTo>
                <a:cubicBezTo>
                  <a:pt x="4324" y="2299"/>
                  <a:pt x="4048" y="2321"/>
                  <a:pt x="3775" y="2321"/>
                </a:cubicBezTo>
                <a:cubicBezTo>
                  <a:pt x="3528" y="2321"/>
                  <a:pt x="3283" y="2303"/>
                  <a:pt x="3046" y="2236"/>
                </a:cubicBezTo>
                <a:cubicBezTo>
                  <a:pt x="2424" y="2055"/>
                  <a:pt x="1947" y="1547"/>
                  <a:pt x="1499" y="1076"/>
                </a:cubicBezTo>
                <a:cubicBezTo>
                  <a:pt x="1070" y="629"/>
                  <a:pt x="599" y="164"/>
                  <a:pt x="1" y="0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 rot="5400000">
            <a:off x="6523600" y="2474887"/>
            <a:ext cx="2422602" cy="3168829"/>
          </a:xfrm>
          <a:custGeom>
            <a:rect b="b" l="l" r="r" t="t"/>
            <a:pathLst>
              <a:path extrusionOk="0" h="4119" w="6321">
                <a:moveTo>
                  <a:pt x="1" y="0"/>
                </a:moveTo>
                <a:cubicBezTo>
                  <a:pt x="291" y="278"/>
                  <a:pt x="635" y="496"/>
                  <a:pt x="1022" y="628"/>
                </a:cubicBezTo>
                <a:cubicBezTo>
                  <a:pt x="1662" y="864"/>
                  <a:pt x="2363" y="973"/>
                  <a:pt x="2931" y="1354"/>
                </a:cubicBezTo>
                <a:cubicBezTo>
                  <a:pt x="3451" y="1698"/>
                  <a:pt x="3813" y="2230"/>
                  <a:pt x="4182" y="2731"/>
                </a:cubicBezTo>
                <a:cubicBezTo>
                  <a:pt x="4557" y="3233"/>
                  <a:pt x="4967" y="3734"/>
                  <a:pt x="5542" y="3988"/>
                </a:cubicBezTo>
                <a:cubicBezTo>
                  <a:pt x="5747" y="4075"/>
                  <a:pt x="5970" y="4119"/>
                  <a:pt x="6199" y="4119"/>
                </a:cubicBezTo>
                <a:cubicBezTo>
                  <a:pt x="6240" y="4119"/>
                  <a:pt x="6280" y="4118"/>
                  <a:pt x="6321" y="4115"/>
                </a:cubicBezTo>
                <a:lnTo>
                  <a:pt x="6321" y="761"/>
                </a:lnTo>
                <a:cubicBezTo>
                  <a:pt x="6315" y="342"/>
                  <a:pt x="5982" y="6"/>
                  <a:pt x="5571" y="6"/>
                </a:cubicBezTo>
                <a:cubicBezTo>
                  <a:pt x="5567" y="6"/>
                  <a:pt x="5563" y="6"/>
                  <a:pt x="5560" y="6"/>
                </a:cubicBezTo>
                <a:lnTo>
                  <a:pt x="1" y="0"/>
                </a:ln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968740" y="9306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410073" y="4161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1665197" y="261861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7834373" y="4343070"/>
            <a:ext cx="223975" cy="192005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7518126" y="756542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940959" y="38032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8456390" y="41117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4781299" y="12999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3173640" y="866203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8508849" y="4843748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534584" y="4177872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8662672" y="2729536"/>
            <a:ext cx="112275" cy="118461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5886228" y="930678"/>
            <a:ext cx="52462" cy="52659"/>
          </a:xfrm>
          <a:custGeom>
            <a:rect b="b" l="l" r="r" t="t"/>
            <a:pathLst>
              <a:path extrusionOk="0" h="267" w="266">
                <a:moveTo>
                  <a:pt x="133" y="0"/>
                </a:moveTo>
                <a:cubicBezTo>
                  <a:pt x="61" y="0"/>
                  <a:pt x="0" y="61"/>
                  <a:pt x="0" y="133"/>
                </a:cubicBezTo>
                <a:cubicBezTo>
                  <a:pt x="0" y="206"/>
                  <a:pt x="61" y="266"/>
                  <a:pt x="133" y="266"/>
                </a:cubicBezTo>
                <a:cubicBezTo>
                  <a:pt x="206" y="266"/>
                  <a:pt x="266" y="206"/>
                  <a:pt x="266" y="133"/>
                </a:cubicBezTo>
                <a:cubicBezTo>
                  <a:pt x="266" y="61"/>
                  <a:pt x="206" y="0"/>
                  <a:pt x="1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1511374" y="4627323"/>
            <a:ext cx="153823" cy="131864"/>
          </a:xfrm>
          <a:custGeom>
            <a:rect b="b" l="l" r="r" t="t"/>
            <a:pathLst>
              <a:path extrusionOk="0" h="1586" w="1850">
                <a:moveTo>
                  <a:pt x="1068" y="81"/>
                </a:moveTo>
                <a:cubicBezTo>
                  <a:pt x="1456" y="81"/>
                  <a:pt x="1771" y="405"/>
                  <a:pt x="1771" y="794"/>
                </a:cubicBezTo>
                <a:cubicBezTo>
                  <a:pt x="1771" y="1225"/>
                  <a:pt x="1418" y="1510"/>
                  <a:pt x="1049" y="1510"/>
                </a:cubicBezTo>
                <a:cubicBezTo>
                  <a:pt x="874" y="1510"/>
                  <a:pt x="696" y="1446"/>
                  <a:pt x="550" y="1302"/>
                </a:cubicBezTo>
                <a:cubicBezTo>
                  <a:pt x="103" y="849"/>
                  <a:pt x="417" y="81"/>
                  <a:pt x="1058" y="81"/>
                </a:cubicBezTo>
                <a:cubicBezTo>
                  <a:pt x="1061" y="81"/>
                  <a:pt x="1065" y="81"/>
                  <a:pt x="1068" y="81"/>
                </a:cubicBezTo>
                <a:close/>
                <a:moveTo>
                  <a:pt x="1051" y="1"/>
                </a:moveTo>
                <a:cubicBezTo>
                  <a:pt x="856" y="1"/>
                  <a:pt x="658" y="72"/>
                  <a:pt x="496" y="232"/>
                </a:cubicBezTo>
                <a:cubicBezTo>
                  <a:pt x="0" y="734"/>
                  <a:pt x="351" y="1586"/>
                  <a:pt x="1058" y="1586"/>
                </a:cubicBezTo>
                <a:cubicBezTo>
                  <a:pt x="1493" y="1586"/>
                  <a:pt x="1843" y="1229"/>
                  <a:pt x="1849" y="794"/>
                </a:cubicBezTo>
                <a:cubicBezTo>
                  <a:pt x="1849" y="316"/>
                  <a:pt x="1459" y="1"/>
                  <a:pt x="105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 txBox="1"/>
          <p:nvPr>
            <p:ph type="title"/>
          </p:nvPr>
        </p:nvSpPr>
        <p:spPr>
          <a:xfrm>
            <a:off x="896275" y="1441450"/>
            <a:ext cx="4268400" cy="6420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7"/>
          <p:cNvSpPr txBox="1"/>
          <p:nvPr>
            <p:ph idx="1" type="subTitle"/>
          </p:nvPr>
        </p:nvSpPr>
        <p:spPr>
          <a:xfrm>
            <a:off x="780625" y="2279738"/>
            <a:ext cx="4499700" cy="14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9"/>
          <p:cNvGrpSpPr/>
          <p:nvPr/>
        </p:nvGrpSpPr>
        <p:grpSpPr>
          <a:xfrm>
            <a:off x="-35050" y="4449240"/>
            <a:ext cx="9179080" cy="728134"/>
            <a:chOff x="-35050" y="4449240"/>
            <a:chExt cx="9179080" cy="728134"/>
          </a:xfrm>
        </p:grpSpPr>
        <p:sp>
          <p:nvSpPr>
            <p:cNvPr id="134" name="Google Shape;134;p9"/>
            <p:cNvSpPr/>
            <p:nvPr/>
          </p:nvSpPr>
          <p:spPr>
            <a:xfrm>
              <a:off x="-35050" y="4449240"/>
              <a:ext cx="9179080" cy="254796"/>
            </a:xfrm>
            <a:custGeom>
              <a:rect b="b" l="l" r="r" t="t"/>
              <a:pathLst>
                <a:path extrusionOk="0" h="1772" w="56647">
                  <a:moveTo>
                    <a:pt x="0" y="1"/>
                  </a:moveTo>
                  <a:lnTo>
                    <a:pt x="0" y="1771"/>
                  </a:lnTo>
                  <a:lnTo>
                    <a:pt x="56646" y="1771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-35050" y="4541247"/>
              <a:ext cx="9179080" cy="636127"/>
            </a:xfrm>
            <a:custGeom>
              <a:rect b="b" l="l" r="r" t="t"/>
              <a:pathLst>
                <a:path extrusionOk="0" h="4424" w="56647">
                  <a:moveTo>
                    <a:pt x="0" y="1"/>
                  </a:moveTo>
                  <a:lnTo>
                    <a:pt x="0" y="4423"/>
                  </a:lnTo>
                  <a:lnTo>
                    <a:pt x="56646" y="4423"/>
                  </a:lnTo>
                  <a:lnTo>
                    <a:pt x="56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9"/>
          <p:cNvSpPr/>
          <p:nvPr/>
        </p:nvSpPr>
        <p:spPr>
          <a:xfrm>
            <a:off x="0" y="1287700"/>
            <a:ext cx="9143995" cy="4071637"/>
          </a:xfrm>
          <a:custGeom>
            <a:rect b="b" l="l" r="r" t="t"/>
            <a:pathLst>
              <a:path extrusionOk="0" h="10430" w="12013">
                <a:moveTo>
                  <a:pt x="1" y="1"/>
                </a:moveTo>
                <a:lnTo>
                  <a:pt x="1" y="9668"/>
                </a:lnTo>
                <a:lnTo>
                  <a:pt x="1" y="9734"/>
                </a:lnTo>
                <a:cubicBezTo>
                  <a:pt x="37" y="10127"/>
                  <a:pt x="363" y="10423"/>
                  <a:pt x="756" y="10429"/>
                </a:cubicBezTo>
                <a:lnTo>
                  <a:pt x="11258" y="10429"/>
                </a:lnTo>
                <a:cubicBezTo>
                  <a:pt x="11674" y="10423"/>
                  <a:pt x="12013" y="10085"/>
                  <a:pt x="12013" y="9668"/>
                </a:cubicBezTo>
                <a:lnTo>
                  <a:pt x="12013" y="2321"/>
                </a:lnTo>
                <a:cubicBezTo>
                  <a:pt x="11596" y="2726"/>
                  <a:pt x="11239" y="3185"/>
                  <a:pt x="10961" y="3692"/>
                </a:cubicBezTo>
                <a:cubicBezTo>
                  <a:pt x="10895" y="3807"/>
                  <a:pt x="10835" y="3928"/>
                  <a:pt x="10774" y="4055"/>
                </a:cubicBezTo>
                <a:cubicBezTo>
                  <a:pt x="10744" y="4115"/>
                  <a:pt x="10714" y="4176"/>
                  <a:pt x="10690" y="4236"/>
                </a:cubicBezTo>
                <a:cubicBezTo>
                  <a:pt x="10635" y="4363"/>
                  <a:pt x="10587" y="4490"/>
                  <a:pt x="10539" y="4623"/>
                </a:cubicBezTo>
                <a:lnTo>
                  <a:pt x="10526" y="4665"/>
                </a:lnTo>
                <a:cubicBezTo>
                  <a:pt x="10520" y="4653"/>
                  <a:pt x="10514" y="4641"/>
                  <a:pt x="10508" y="4629"/>
                </a:cubicBezTo>
                <a:cubicBezTo>
                  <a:pt x="10472" y="4526"/>
                  <a:pt x="10424" y="4423"/>
                  <a:pt x="10375" y="4327"/>
                </a:cubicBezTo>
                <a:cubicBezTo>
                  <a:pt x="10351" y="4284"/>
                  <a:pt x="10321" y="4236"/>
                  <a:pt x="10297" y="4188"/>
                </a:cubicBezTo>
                <a:cubicBezTo>
                  <a:pt x="10236" y="4097"/>
                  <a:pt x="10176" y="4006"/>
                  <a:pt x="10110" y="3922"/>
                </a:cubicBezTo>
                <a:cubicBezTo>
                  <a:pt x="9801" y="3547"/>
                  <a:pt x="9421" y="3239"/>
                  <a:pt x="8992" y="3028"/>
                </a:cubicBezTo>
                <a:cubicBezTo>
                  <a:pt x="8303" y="2689"/>
                  <a:pt x="7523" y="2568"/>
                  <a:pt x="6756" y="2568"/>
                </a:cubicBezTo>
                <a:cubicBezTo>
                  <a:pt x="6623" y="2568"/>
                  <a:pt x="6484" y="2574"/>
                  <a:pt x="6345" y="2593"/>
                </a:cubicBezTo>
                <a:cubicBezTo>
                  <a:pt x="6146" y="2617"/>
                  <a:pt x="5946" y="2653"/>
                  <a:pt x="5747" y="2701"/>
                </a:cubicBezTo>
                <a:cubicBezTo>
                  <a:pt x="5602" y="2732"/>
                  <a:pt x="5457" y="2774"/>
                  <a:pt x="5312" y="2816"/>
                </a:cubicBezTo>
                <a:cubicBezTo>
                  <a:pt x="5082" y="2877"/>
                  <a:pt x="4853" y="2955"/>
                  <a:pt x="4635" y="3028"/>
                </a:cubicBezTo>
                <a:cubicBezTo>
                  <a:pt x="4466" y="3088"/>
                  <a:pt x="4309" y="3142"/>
                  <a:pt x="4158" y="3197"/>
                </a:cubicBezTo>
                <a:lnTo>
                  <a:pt x="4140" y="3203"/>
                </a:lnTo>
                <a:cubicBezTo>
                  <a:pt x="4073" y="3028"/>
                  <a:pt x="3995" y="2865"/>
                  <a:pt x="3910" y="2701"/>
                </a:cubicBezTo>
                <a:cubicBezTo>
                  <a:pt x="3203" y="1378"/>
                  <a:pt x="1959" y="423"/>
                  <a:pt x="496" y="85"/>
                </a:cubicBezTo>
                <a:cubicBezTo>
                  <a:pt x="333" y="49"/>
                  <a:pt x="170" y="19"/>
                  <a:pt x="1" y="1"/>
                </a:cubicBezTo>
                <a:close/>
              </a:path>
            </a:pathLst>
          </a:custGeom>
          <a:solidFill>
            <a:srgbClr val="4586F1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1710700" y="542500"/>
            <a:ext cx="57225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9"/>
          <p:cNvSpPr txBox="1"/>
          <p:nvPr>
            <p:ph idx="1" type="subTitle"/>
          </p:nvPr>
        </p:nvSpPr>
        <p:spPr>
          <a:xfrm>
            <a:off x="1710825" y="1469563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9"/>
          <p:cNvSpPr txBox="1"/>
          <p:nvPr>
            <p:ph idx="2" type="subTitle"/>
          </p:nvPr>
        </p:nvSpPr>
        <p:spPr>
          <a:xfrm>
            <a:off x="2933700" y="2076763"/>
            <a:ext cx="3276600" cy="51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latin typeface="Barrio"/>
                <a:ea typeface="Barrio"/>
                <a:cs typeface="Barrio"/>
                <a:sym typeface="Barr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9"/>
          <p:cNvSpPr txBox="1"/>
          <p:nvPr>
            <p:ph idx="3" type="subTitle"/>
          </p:nvPr>
        </p:nvSpPr>
        <p:spPr>
          <a:xfrm>
            <a:off x="1710750" y="2748438"/>
            <a:ext cx="5722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9"/>
          <p:cNvSpPr txBox="1"/>
          <p:nvPr>
            <p:ph idx="4" type="subTitle"/>
          </p:nvPr>
        </p:nvSpPr>
        <p:spPr>
          <a:xfrm>
            <a:off x="6041963" y="34410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9"/>
          <p:cNvSpPr txBox="1"/>
          <p:nvPr>
            <p:ph idx="5" type="subTitle"/>
          </p:nvPr>
        </p:nvSpPr>
        <p:spPr>
          <a:xfrm>
            <a:off x="721038" y="3441000"/>
            <a:ext cx="2381100" cy="3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43" name="Google Shape;143;p9"/>
          <p:cNvGrpSpPr/>
          <p:nvPr/>
        </p:nvGrpSpPr>
        <p:grpSpPr>
          <a:xfrm>
            <a:off x="126822" y="273441"/>
            <a:ext cx="8890214" cy="2579797"/>
            <a:chOff x="126822" y="273441"/>
            <a:chExt cx="8890214" cy="2579797"/>
          </a:xfrm>
        </p:grpSpPr>
        <p:sp>
          <p:nvSpPr>
            <p:cNvPr id="144" name="Google Shape;144;p9"/>
            <p:cNvSpPr/>
            <p:nvPr/>
          </p:nvSpPr>
          <p:spPr>
            <a:xfrm>
              <a:off x="126822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8501323" y="1405883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990878" y="2734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888865" y="11721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408640" y="326103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721048" y="597320"/>
              <a:ext cx="223975" cy="19200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17399" y="1529898"/>
              <a:ext cx="153823" cy="131864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196488" y="1759367"/>
              <a:ext cx="153835" cy="162316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56728" y="2800578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flipH="1">
              <a:off x="8904761" y="378761"/>
              <a:ext cx="112275" cy="118461"/>
            </a:xfrm>
            <a:custGeom>
              <a:rect b="b" l="l" r="r" t="t"/>
              <a:pathLst>
                <a:path extrusionOk="0" h="823" w="780">
                  <a:moveTo>
                    <a:pt x="212" y="0"/>
                  </a:moveTo>
                  <a:lnTo>
                    <a:pt x="272" y="314"/>
                  </a:lnTo>
                  <a:lnTo>
                    <a:pt x="0" y="496"/>
                  </a:lnTo>
                  <a:lnTo>
                    <a:pt x="296" y="544"/>
                  </a:lnTo>
                  <a:lnTo>
                    <a:pt x="284" y="822"/>
                  </a:lnTo>
                  <a:lnTo>
                    <a:pt x="508" y="568"/>
                  </a:lnTo>
                  <a:lnTo>
                    <a:pt x="780" y="617"/>
                  </a:lnTo>
                  <a:lnTo>
                    <a:pt x="780" y="617"/>
                  </a:lnTo>
                  <a:lnTo>
                    <a:pt x="604" y="351"/>
                  </a:lnTo>
                  <a:lnTo>
                    <a:pt x="737" y="115"/>
                  </a:lnTo>
                  <a:lnTo>
                    <a:pt x="459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flipH="1">
              <a:off x="8373211" y="395360"/>
              <a:ext cx="99474" cy="85275"/>
            </a:xfrm>
            <a:custGeom>
              <a:rect b="b" l="l" r="r" t="t"/>
              <a:pathLst>
                <a:path extrusionOk="0" h="1586" w="1850">
                  <a:moveTo>
                    <a:pt x="1068" y="81"/>
                  </a:moveTo>
                  <a:cubicBezTo>
                    <a:pt x="1456" y="81"/>
                    <a:pt x="1771" y="405"/>
                    <a:pt x="1771" y="794"/>
                  </a:cubicBezTo>
                  <a:cubicBezTo>
                    <a:pt x="1771" y="1225"/>
                    <a:pt x="1418" y="1510"/>
                    <a:pt x="1049" y="1510"/>
                  </a:cubicBezTo>
                  <a:cubicBezTo>
                    <a:pt x="874" y="1510"/>
                    <a:pt x="696" y="1446"/>
                    <a:pt x="550" y="1302"/>
                  </a:cubicBezTo>
                  <a:cubicBezTo>
                    <a:pt x="103" y="849"/>
                    <a:pt x="417" y="81"/>
                    <a:pt x="1058" y="81"/>
                  </a:cubicBezTo>
                  <a:cubicBezTo>
                    <a:pt x="1061" y="81"/>
                    <a:pt x="1065" y="81"/>
                    <a:pt x="1068" y="81"/>
                  </a:cubicBezTo>
                  <a:close/>
                  <a:moveTo>
                    <a:pt x="1051" y="1"/>
                  </a:moveTo>
                  <a:cubicBezTo>
                    <a:pt x="856" y="1"/>
                    <a:pt x="658" y="72"/>
                    <a:pt x="496" y="232"/>
                  </a:cubicBezTo>
                  <a:cubicBezTo>
                    <a:pt x="0" y="734"/>
                    <a:pt x="351" y="1586"/>
                    <a:pt x="1058" y="1586"/>
                  </a:cubicBezTo>
                  <a:cubicBezTo>
                    <a:pt x="1493" y="1586"/>
                    <a:pt x="1843" y="1229"/>
                    <a:pt x="1849" y="794"/>
                  </a:cubicBezTo>
                  <a:cubicBezTo>
                    <a:pt x="1849" y="316"/>
                    <a:pt x="1459" y="1"/>
                    <a:pt x="105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flipH="1">
              <a:off x="7592932" y="7911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flipH="1">
              <a:off x="8725307" y="2382741"/>
              <a:ext cx="52462" cy="52659"/>
            </a:xfrm>
            <a:custGeom>
              <a:rect b="b" l="l" r="r" t="t"/>
              <a:pathLst>
                <a:path extrusionOk="0" h="267" w="266">
                  <a:moveTo>
                    <a:pt x="133" y="0"/>
                  </a:moveTo>
                  <a:cubicBezTo>
                    <a:pt x="61" y="0"/>
                    <a:pt x="0" y="61"/>
                    <a:pt x="0" y="133"/>
                  </a:cubicBezTo>
                  <a:cubicBezTo>
                    <a:pt x="0" y="206"/>
                    <a:pt x="61" y="266"/>
                    <a:pt x="133" y="266"/>
                  </a:cubicBezTo>
                  <a:cubicBezTo>
                    <a:pt x="206" y="266"/>
                    <a:pt x="266" y="206"/>
                    <a:pt x="266" y="133"/>
                  </a:cubicBezTo>
                  <a:cubicBezTo>
                    <a:pt x="266" y="61"/>
                    <a:pt x="206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9"/>
          <p:cNvSpPr/>
          <p:nvPr/>
        </p:nvSpPr>
        <p:spPr>
          <a:xfrm>
            <a:off x="7155613" y="2996229"/>
            <a:ext cx="153835" cy="162316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477309" y="2779360"/>
            <a:ext cx="99475" cy="104955"/>
          </a:xfrm>
          <a:custGeom>
            <a:rect b="b" l="l" r="r" t="t"/>
            <a:pathLst>
              <a:path extrusionOk="0" h="823" w="780">
                <a:moveTo>
                  <a:pt x="212" y="0"/>
                </a:moveTo>
                <a:lnTo>
                  <a:pt x="272" y="314"/>
                </a:lnTo>
                <a:lnTo>
                  <a:pt x="0" y="496"/>
                </a:lnTo>
                <a:lnTo>
                  <a:pt x="296" y="544"/>
                </a:lnTo>
                <a:lnTo>
                  <a:pt x="284" y="822"/>
                </a:lnTo>
                <a:lnTo>
                  <a:pt x="508" y="568"/>
                </a:lnTo>
                <a:lnTo>
                  <a:pt x="780" y="617"/>
                </a:lnTo>
                <a:lnTo>
                  <a:pt x="780" y="617"/>
                </a:lnTo>
                <a:lnTo>
                  <a:pt x="604" y="351"/>
                </a:lnTo>
                <a:lnTo>
                  <a:pt x="737" y="115"/>
                </a:lnTo>
                <a:lnTo>
                  <a:pt x="459" y="212"/>
                </a:lnTo>
                <a:lnTo>
                  <a:pt x="2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4572000" y="549065"/>
            <a:ext cx="3850800" cy="23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arrio"/>
              <a:buNone/>
              <a:defRPr sz="2800">
                <a:solidFill>
                  <a:schemeClr val="accent2"/>
                </a:solidFill>
                <a:latin typeface="Barrio"/>
                <a:ea typeface="Barrio"/>
                <a:cs typeface="Barrio"/>
                <a:sym typeface="Barri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●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○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■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●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○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■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●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○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lerta"/>
              <a:buChar char="■"/>
              <a:defRPr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"/>
          <p:cNvSpPr txBox="1"/>
          <p:nvPr>
            <p:ph type="ctrTitle"/>
          </p:nvPr>
        </p:nvSpPr>
        <p:spPr>
          <a:xfrm>
            <a:off x="1646688" y="3020250"/>
            <a:ext cx="60216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06913"/>
                </a:solidFill>
              </a:rPr>
              <a:t>Software que indica locais de lazer</a:t>
            </a:r>
            <a:r>
              <a:rPr lang="en" sz="2600"/>
              <a:t> </a:t>
            </a:r>
            <a:r>
              <a:rPr lang="en" sz="2600">
                <a:solidFill>
                  <a:srgbClr val="F68B1F"/>
                </a:solidFill>
              </a:rPr>
              <a:t>para crianças e adolescentes</a:t>
            </a:r>
            <a:endParaRPr sz="2600">
              <a:solidFill>
                <a:srgbClr val="F68B1F"/>
              </a:solidFill>
            </a:endParaRPr>
          </a:p>
        </p:txBody>
      </p:sp>
      <p:sp>
        <p:nvSpPr>
          <p:cNvPr id="866" name="Google Shape;866;p39"/>
          <p:cNvSpPr txBox="1"/>
          <p:nvPr>
            <p:ph idx="1" type="subTitle"/>
          </p:nvPr>
        </p:nvSpPr>
        <p:spPr>
          <a:xfrm>
            <a:off x="1635500" y="394575"/>
            <a:ext cx="57306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Graduandos em Análise e Desenvolvimento de Sistemas</a:t>
            </a:r>
            <a:endParaRPr sz="1500"/>
          </a:p>
        </p:txBody>
      </p:sp>
      <p:grpSp>
        <p:nvGrpSpPr>
          <p:cNvPr id="867" name="Google Shape;867;p39"/>
          <p:cNvGrpSpPr/>
          <p:nvPr/>
        </p:nvGrpSpPr>
        <p:grpSpPr>
          <a:xfrm>
            <a:off x="4053800" y="4017750"/>
            <a:ext cx="764886" cy="787848"/>
            <a:chOff x="3628450" y="4017750"/>
            <a:chExt cx="764886" cy="787848"/>
          </a:xfrm>
        </p:grpSpPr>
        <p:sp>
          <p:nvSpPr>
            <p:cNvPr id="868" name="Google Shape;868;p39"/>
            <p:cNvSpPr/>
            <p:nvPr/>
          </p:nvSpPr>
          <p:spPr>
            <a:xfrm>
              <a:off x="3628450" y="4668500"/>
              <a:ext cx="764886" cy="137098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641462" y="4017750"/>
              <a:ext cx="738857" cy="736918"/>
              <a:chOff x="3808077" y="3718273"/>
              <a:chExt cx="994558" cy="991948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3808077" y="3718273"/>
                <a:ext cx="994558" cy="991948"/>
              </a:xfrm>
              <a:custGeom>
                <a:rect b="b" l="l" r="r" t="t"/>
                <a:pathLst>
                  <a:path extrusionOk="0" h="5702" w="5717">
                    <a:moveTo>
                      <a:pt x="2859" y="0"/>
                    </a:moveTo>
                    <a:cubicBezTo>
                      <a:pt x="2765" y="0"/>
                      <a:pt x="2670" y="5"/>
                      <a:pt x="2575" y="15"/>
                    </a:cubicBezTo>
                    <a:lnTo>
                      <a:pt x="2496" y="21"/>
                    </a:lnTo>
                    <a:cubicBezTo>
                      <a:pt x="2079" y="75"/>
                      <a:pt x="1680" y="220"/>
                      <a:pt x="1330" y="450"/>
                    </a:cubicBezTo>
                    <a:cubicBezTo>
                      <a:pt x="1179" y="547"/>
                      <a:pt x="1034" y="655"/>
                      <a:pt x="901" y="782"/>
                    </a:cubicBezTo>
                    <a:lnTo>
                      <a:pt x="877" y="806"/>
                    </a:lnTo>
                    <a:cubicBezTo>
                      <a:pt x="315" y="1356"/>
                      <a:pt x="1" y="2105"/>
                      <a:pt x="13" y="2891"/>
                    </a:cubicBezTo>
                    <a:lnTo>
                      <a:pt x="13" y="2963"/>
                    </a:lnTo>
                    <a:cubicBezTo>
                      <a:pt x="31" y="3471"/>
                      <a:pt x="188" y="3954"/>
                      <a:pt x="460" y="4383"/>
                    </a:cubicBezTo>
                    <a:cubicBezTo>
                      <a:pt x="563" y="4546"/>
                      <a:pt x="689" y="4704"/>
                      <a:pt x="828" y="4843"/>
                    </a:cubicBezTo>
                    <a:cubicBezTo>
                      <a:pt x="961" y="4981"/>
                      <a:pt x="1106" y="5102"/>
                      <a:pt x="1263" y="5211"/>
                    </a:cubicBezTo>
                    <a:cubicBezTo>
                      <a:pt x="1763" y="5547"/>
                      <a:pt x="2314" y="5702"/>
                      <a:pt x="2854" y="5702"/>
                    </a:cubicBezTo>
                    <a:cubicBezTo>
                      <a:pt x="4177" y="5702"/>
                      <a:pt x="5430" y="4774"/>
                      <a:pt x="5674" y="3320"/>
                    </a:cubicBezTo>
                    <a:cubicBezTo>
                      <a:pt x="5704" y="3127"/>
                      <a:pt x="5717" y="2927"/>
                      <a:pt x="5711" y="2728"/>
                    </a:cubicBezTo>
                    <a:cubicBezTo>
                      <a:pt x="5711" y="2704"/>
                      <a:pt x="5711" y="2679"/>
                      <a:pt x="5704" y="2655"/>
                    </a:cubicBezTo>
                    <a:cubicBezTo>
                      <a:pt x="5686" y="2389"/>
                      <a:pt x="5632" y="2124"/>
                      <a:pt x="5541" y="1876"/>
                    </a:cubicBezTo>
                    <a:cubicBezTo>
                      <a:pt x="5469" y="1682"/>
                      <a:pt x="5378" y="1495"/>
                      <a:pt x="5263" y="1320"/>
                    </a:cubicBezTo>
                    <a:cubicBezTo>
                      <a:pt x="5137" y="1114"/>
                      <a:pt x="4979" y="927"/>
                      <a:pt x="4804" y="764"/>
                    </a:cubicBezTo>
                    <a:lnTo>
                      <a:pt x="4798" y="758"/>
                    </a:lnTo>
                    <a:lnTo>
                      <a:pt x="4726" y="692"/>
                    </a:lnTo>
                    <a:cubicBezTo>
                      <a:pt x="4206" y="246"/>
                      <a:pt x="3541" y="0"/>
                      <a:pt x="28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3810164" y="4179104"/>
                <a:ext cx="992470" cy="158134"/>
              </a:xfrm>
              <a:custGeom>
                <a:rect b="b" l="l" r="r" t="t"/>
                <a:pathLst>
                  <a:path extrusionOk="0" h="909" w="5705">
                    <a:moveTo>
                      <a:pt x="5699" y="0"/>
                    </a:moveTo>
                    <a:cubicBezTo>
                      <a:pt x="5112" y="357"/>
                      <a:pt x="4472" y="610"/>
                      <a:pt x="3801" y="737"/>
                    </a:cubicBezTo>
                    <a:lnTo>
                      <a:pt x="3735" y="755"/>
                    </a:lnTo>
                    <a:cubicBezTo>
                      <a:pt x="3529" y="792"/>
                      <a:pt x="3330" y="816"/>
                      <a:pt x="3131" y="828"/>
                    </a:cubicBezTo>
                    <a:cubicBezTo>
                      <a:pt x="3001" y="837"/>
                      <a:pt x="2873" y="841"/>
                      <a:pt x="2746" y="841"/>
                    </a:cubicBezTo>
                    <a:cubicBezTo>
                      <a:pt x="1599" y="841"/>
                      <a:pt x="550" y="498"/>
                      <a:pt x="1" y="242"/>
                    </a:cubicBezTo>
                    <a:lnTo>
                      <a:pt x="1" y="314"/>
                    </a:lnTo>
                    <a:cubicBezTo>
                      <a:pt x="559" y="575"/>
                      <a:pt x="1600" y="908"/>
                      <a:pt x="2738" y="908"/>
                    </a:cubicBezTo>
                    <a:cubicBezTo>
                      <a:pt x="2868" y="908"/>
                      <a:pt x="2999" y="904"/>
                      <a:pt x="3131" y="894"/>
                    </a:cubicBezTo>
                    <a:cubicBezTo>
                      <a:pt x="3330" y="882"/>
                      <a:pt x="3535" y="858"/>
                      <a:pt x="3735" y="822"/>
                    </a:cubicBezTo>
                    <a:cubicBezTo>
                      <a:pt x="3759" y="822"/>
                      <a:pt x="3783" y="810"/>
                      <a:pt x="3801" y="804"/>
                    </a:cubicBezTo>
                    <a:cubicBezTo>
                      <a:pt x="4472" y="677"/>
                      <a:pt x="5118" y="429"/>
                      <a:pt x="5705" y="79"/>
                    </a:cubicBezTo>
                    <a:cubicBezTo>
                      <a:pt x="5705" y="49"/>
                      <a:pt x="5705" y="24"/>
                      <a:pt x="5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4242289" y="3720709"/>
                <a:ext cx="229286" cy="971421"/>
              </a:xfrm>
              <a:custGeom>
                <a:rect b="b" l="l" r="r" t="t"/>
                <a:pathLst>
                  <a:path extrusionOk="0" h="5584" w="1318">
                    <a:moveTo>
                      <a:pt x="79" y="1"/>
                    </a:moveTo>
                    <a:lnTo>
                      <a:pt x="0" y="7"/>
                    </a:lnTo>
                    <a:cubicBezTo>
                      <a:pt x="634" y="750"/>
                      <a:pt x="1039" y="1656"/>
                      <a:pt x="1172" y="2623"/>
                    </a:cubicBezTo>
                    <a:cubicBezTo>
                      <a:pt x="1178" y="2647"/>
                      <a:pt x="1178" y="2671"/>
                      <a:pt x="1178" y="2696"/>
                    </a:cubicBezTo>
                    <a:cubicBezTo>
                      <a:pt x="1190" y="2762"/>
                      <a:pt x="1196" y="2816"/>
                      <a:pt x="1202" y="2871"/>
                    </a:cubicBezTo>
                    <a:cubicBezTo>
                      <a:pt x="1227" y="3046"/>
                      <a:pt x="1239" y="3215"/>
                      <a:pt x="1245" y="3384"/>
                    </a:cubicBezTo>
                    <a:lnTo>
                      <a:pt x="1245" y="3457"/>
                    </a:lnTo>
                    <a:cubicBezTo>
                      <a:pt x="1251" y="3596"/>
                      <a:pt x="1251" y="3741"/>
                      <a:pt x="1245" y="3886"/>
                    </a:cubicBezTo>
                    <a:lnTo>
                      <a:pt x="1245" y="3952"/>
                    </a:lnTo>
                    <a:cubicBezTo>
                      <a:pt x="1221" y="4496"/>
                      <a:pt x="1130" y="5040"/>
                      <a:pt x="979" y="5566"/>
                    </a:cubicBezTo>
                    <a:lnTo>
                      <a:pt x="1045" y="5584"/>
                    </a:lnTo>
                    <a:cubicBezTo>
                      <a:pt x="1196" y="5052"/>
                      <a:pt x="1287" y="4502"/>
                      <a:pt x="1311" y="3952"/>
                    </a:cubicBezTo>
                    <a:lnTo>
                      <a:pt x="1311" y="3880"/>
                    </a:lnTo>
                    <a:cubicBezTo>
                      <a:pt x="1317" y="3735"/>
                      <a:pt x="1317" y="3590"/>
                      <a:pt x="1311" y="3445"/>
                    </a:cubicBezTo>
                    <a:lnTo>
                      <a:pt x="1311" y="3372"/>
                    </a:lnTo>
                    <a:cubicBezTo>
                      <a:pt x="1305" y="3203"/>
                      <a:pt x="1293" y="3034"/>
                      <a:pt x="1275" y="2865"/>
                    </a:cubicBezTo>
                    <a:cubicBezTo>
                      <a:pt x="1263" y="2810"/>
                      <a:pt x="1257" y="2750"/>
                      <a:pt x="1251" y="2677"/>
                    </a:cubicBezTo>
                    <a:cubicBezTo>
                      <a:pt x="1245" y="2659"/>
                      <a:pt x="1245" y="2635"/>
                      <a:pt x="1239" y="2611"/>
                    </a:cubicBezTo>
                    <a:cubicBezTo>
                      <a:pt x="1112" y="1650"/>
                      <a:pt x="707" y="744"/>
                      <a:pt x="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3958381" y="3838483"/>
                <a:ext cx="701253" cy="355063"/>
              </a:xfrm>
              <a:custGeom>
                <a:rect b="b" l="l" r="r" t="t"/>
                <a:pathLst>
                  <a:path extrusionOk="0" h="2041" w="4031">
                    <a:moveTo>
                      <a:pt x="3856" y="1"/>
                    </a:moveTo>
                    <a:lnTo>
                      <a:pt x="3856" y="1"/>
                    </a:lnTo>
                    <a:cubicBezTo>
                      <a:pt x="3976" y="671"/>
                      <a:pt x="3741" y="1414"/>
                      <a:pt x="3263" y="1759"/>
                    </a:cubicBezTo>
                    <a:cubicBezTo>
                      <a:pt x="3143" y="1837"/>
                      <a:pt x="3010" y="1898"/>
                      <a:pt x="2871" y="1934"/>
                    </a:cubicBezTo>
                    <a:lnTo>
                      <a:pt x="2804" y="1946"/>
                    </a:lnTo>
                    <a:cubicBezTo>
                      <a:pt x="2721" y="1961"/>
                      <a:pt x="2635" y="1969"/>
                      <a:pt x="2545" y="1969"/>
                    </a:cubicBezTo>
                    <a:cubicBezTo>
                      <a:pt x="2242" y="1969"/>
                      <a:pt x="1902" y="1883"/>
                      <a:pt x="1529" y="1710"/>
                    </a:cubicBezTo>
                    <a:cubicBezTo>
                      <a:pt x="973" y="1451"/>
                      <a:pt x="647" y="1004"/>
                      <a:pt x="454" y="744"/>
                    </a:cubicBezTo>
                    <a:cubicBezTo>
                      <a:pt x="303" y="532"/>
                      <a:pt x="170" y="309"/>
                      <a:pt x="67" y="73"/>
                    </a:cubicBezTo>
                    <a:lnTo>
                      <a:pt x="37" y="85"/>
                    </a:lnTo>
                    <a:lnTo>
                      <a:pt x="1" y="103"/>
                    </a:lnTo>
                    <a:cubicBezTo>
                      <a:pt x="1" y="103"/>
                      <a:pt x="7" y="109"/>
                      <a:pt x="7" y="115"/>
                    </a:cubicBezTo>
                    <a:cubicBezTo>
                      <a:pt x="115" y="351"/>
                      <a:pt x="248" y="575"/>
                      <a:pt x="399" y="780"/>
                    </a:cubicBezTo>
                    <a:cubicBezTo>
                      <a:pt x="587" y="1034"/>
                      <a:pt x="937" y="1505"/>
                      <a:pt x="1499" y="1771"/>
                    </a:cubicBezTo>
                    <a:cubicBezTo>
                      <a:pt x="1920" y="1970"/>
                      <a:pt x="2266" y="2040"/>
                      <a:pt x="2548" y="2040"/>
                    </a:cubicBezTo>
                    <a:cubicBezTo>
                      <a:pt x="2642" y="2040"/>
                      <a:pt x="2730" y="2032"/>
                      <a:pt x="2810" y="2019"/>
                    </a:cubicBezTo>
                    <a:cubicBezTo>
                      <a:pt x="2834" y="2013"/>
                      <a:pt x="2859" y="2007"/>
                      <a:pt x="2877" y="2000"/>
                    </a:cubicBezTo>
                    <a:cubicBezTo>
                      <a:pt x="3010" y="1970"/>
                      <a:pt x="3143" y="1922"/>
                      <a:pt x="3257" y="1843"/>
                    </a:cubicBezTo>
                    <a:lnTo>
                      <a:pt x="3306" y="1813"/>
                    </a:lnTo>
                    <a:cubicBezTo>
                      <a:pt x="3783" y="1475"/>
                      <a:pt x="4031" y="744"/>
                      <a:pt x="3940" y="73"/>
                    </a:cubicBezTo>
                    <a:lnTo>
                      <a:pt x="38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4102422" y="4396038"/>
                <a:ext cx="570953" cy="266688"/>
              </a:xfrm>
              <a:custGeom>
                <a:rect b="b" l="l" r="r" t="t"/>
                <a:pathLst>
                  <a:path extrusionOk="0" h="1533" w="3282">
                    <a:moveTo>
                      <a:pt x="2089" y="0"/>
                    </a:moveTo>
                    <a:cubicBezTo>
                      <a:pt x="1412" y="0"/>
                      <a:pt x="556" y="488"/>
                      <a:pt x="0" y="1496"/>
                    </a:cubicBezTo>
                    <a:lnTo>
                      <a:pt x="61" y="1533"/>
                    </a:lnTo>
                    <a:cubicBezTo>
                      <a:pt x="602" y="548"/>
                      <a:pt x="1433" y="69"/>
                      <a:pt x="2084" y="69"/>
                    </a:cubicBezTo>
                    <a:cubicBezTo>
                      <a:pt x="2233" y="69"/>
                      <a:pt x="2372" y="94"/>
                      <a:pt x="2496" y="143"/>
                    </a:cubicBezTo>
                    <a:cubicBezTo>
                      <a:pt x="2665" y="209"/>
                      <a:pt x="2985" y="397"/>
                      <a:pt x="3221" y="898"/>
                    </a:cubicBezTo>
                    <a:lnTo>
                      <a:pt x="3281" y="868"/>
                    </a:lnTo>
                    <a:cubicBezTo>
                      <a:pt x="3034" y="342"/>
                      <a:pt x="2701" y="149"/>
                      <a:pt x="2520" y="76"/>
                    </a:cubicBezTo>
                    <a:cubicBezTo>
                      <a:pt x="2390" y="26"/>
                      <a:pt x="2244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4027792" y="4044456"/>
                <a:ext cx="774840" cy="665764"/>
              </a:xfrm>
              <a:custGeom>
                <a:rect b="b" l="l" r="r" t="t"/>
                <a:pathLst>
                  <a:path extrusionOk="0" h="3827" w="4454">
                    <a:moveTo>
                      <a:pt x="4278" y="1"/>
                    </a:moveTo>
                    <a:cubicBezTo>
                      <a:pt x="3934" y="1137"/>
                      <a:pt x="2919" y="3258"/>
                      <a:pt x="91" y="3336"/>
                    </a:cubicBezTo>
                    <a:cubicBezTo>
                      <a:pt x="81" y="3334"/>
                      <a:pt x="71" y="3333"/>
                      <a:pt x="61" y="3333"/>
                    </a:cubicBezTo>
                    <a:cubicBezTo>
                      <a:pt x="41" y="3333"/>
                      <a:pt x="21" y="3336"/>
                      <a:pt x="0" y="3336"/>
                    </a:cubicBezTo>
                    <a:cubicBezTo>
                      <a:pt x="500" y="3672"/>
                      <a:pt x="1051" y="3827"/>
                      <a:pt x="1591" y="3827"/>
                    </a:cubicBezTo>
                    <a:cubicBezTo>
                      <a:pt x="2914" y="3827"/>
                      <a:pt x="4167" y="2899"/>
                      <a:pt x="4411" y="1445"/>
                    </a:cubicBezTo>
                    <a:cubicBezTo>
                      <a:pt x="4441" y="1252"/>
                      <a:pt x="4454" y="1052"/>
                      <a:pt x="4448" y="853"/>
                    </a:cubicBezTo>
                    <a:cubicBezTo>
                      <a:pt x="4448" y="829"/>
                      <a:pt x="4448" y="804"/>
                      <a:pt x="4441" y="780"/>
                    </a:cubicBezTo>
                    <a:cubicBezTo>
                      <a:pt x="4423" y="514"/>
                      <a:pt x="4369" y="249"/>
                      <a:pt x="4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39"/>
          <p:cNvSpPr/>
          <p:nvPr/>
        </p:nvSpPr>
        <p:spPr>
          <a:xfrm>
            <a:off x="2762125" y="4691980"/>
            <a:ext cx="223974" cy="152525"/>
          </a:xfrm>
          <a:custGeom>
            <a:rect b="b" l="l" r="r" t="t"/>
            <a:pathLst>
              <a:path extrusionOk="0" h="865" w="1270">
                <a:moveTo>
                  <a:pt x="1112" y="0"/>
                </a:moveTo>
                <a:lnTo>
                  <a:pt x="12" y="629"/>
                </a:lnTo>
                <a:cubicBezTo>
                  <a:pt x="0" y="671"/>
                  <a:pt x="0" y="713"/>
                  <a:pt x="19" y="756"/>
                </a:cubicBezTo>
                <a:cubicBezTo>
                  <a:pt x="43" y="810"/>
                  <a:pt x="91" y="852"/>
                  <a:pt x="151" y="864"/>
                </a:cubicBezTo>
                <a:lnTo>
                  <a:pt x="1245" y="230"/>
                </a:lnTo>
                <a:cubicBezTo>
                  <a:pt x="1269" y="176"/>
                  <a:pt x="1263" y="115"/>
                  <a:pt x="1227" y="61"/>
                </a:cubicBezTo>
                <a:cubicBezTo>
                  <a:pt x="1197" y="25"/>
                  <a:pt x="1154" y="0"/>
                  <a:pt x="11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" name="Google Shape;877;p39"/>
          <p:cNvGrpSpPr/>
          <p:nvPr/>
        </p:nvGrpSpPr>
        <p:grpSpPr>
          <a:xfrm>
            <a:off x="241838" y="2018760"/>
            <a:ext cx="1881356" cy="2825745"/>
            <a:chOff x="341288" y="2013660"/>
            <a:chExt cx="1881356" cy="2825745"/>
          </a:xfrm>
        </p:grpSpPr>
        <p:sp>
          <p:nvSpPr>
            <p:cNvPr id="878" name="Google Shape;878;p39"/>
            <p:cNvSpPr/>
            <p:nvPr/>
          </p:nvSpPr>
          <p:spPr>
            <a:xfrm>
              <a:off x="1226389" y="3189336"/>
              <a:ext cx="547437" cy="587643"/>
            </a:xfrm>
            <a:custGeom>
              <a:rect b="b" l="l" r="r" t="t"/>
              <a:pathLst>
                <a:path extrusionOk="0" h="4224" w="3935">
                  <a:moveTo>
                    <a:pt x="1" y="0"/>
                  </a:moveTo>
                  <a:lnTo>
                    <a:pt x="1" y="0"/>
                  </a:lnTo>
                  <a:cubicBezTo>
                    <a:pt x="248" y="659"/>
                    <a:pt x="496" y="1317"/>
                    <a:pt x="738" y="1976"/>
                  </a:cubicBezTo>
                  <a:cubicBezTo>
                    <a:pt x="859" y="2514"/>
                    <a:pt x="1136" y="3003"/>
                    <a:pt x="1523" y="3390"/>
                  </a:cubicBezTo>
                  <a:cubicBezTo>
                    <a:pt x="2315" y="4169"/>
                    <a:pt x="3294" y="4218"/>
                    <a:pt x="3529" y="4224"/>
                  </a:cubicBezTo>
                  <a:cubicBezTo>
                    <a:pt x="3662" y="3915"/>
                    <a:pt x="3801" y="3607"/>
                    <a:pt x="3934" y="3305"/>
                  </a:cubicBezTo>
                  <a:lnTo>
                    <a:pt x="2369" y="27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74045" y="4608188"/>
              <a:ext cx="1748599" cy="231217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341288" y="2022322"/>
              <a:ext cx="1346682" cy="1439057"/>
            </a:xfrm>
            <a:custGeom>
              <a:rect b="b" l="l" r="r" t="t"/>
              <a:pathLst>
                <a:path extrusionOk="0" h="10344" w="9680">
                  <a:moveTo>
                    <a:pt x="5682" y="0"/>
                  </a:moveTo>
                  <a:cubicBezTo>
                    <a:pt x="3922" y="0"/>
                    <a:pt x="2657" y="986"/>
                    <a:pt x="2586" y="1243"/>
                  </a:cubicBezTo>
                  <a:cubicBezTo>
                    <a:pt x="2484" y="1624"/>
                    <a:pt x="1710" y="4615"/>
                    <a:pt x="1710" y="4615"/>
                  </a:cubicBezTo>
                  <a:cubicBezTo>
                    <a:pt x="1710" y="4615"/>
                    <a:pt x="0" y="8137"/>
                    <a:pt x="320" y="9340"/>
                  </a:cubicBezTo>
                  <a:cubicBezTo>
                    <a:pt x="546" y="10187"/>
                    <a:pt x="1341" y="10344"/>
                    <a:pt x="1811" y="10344"/>
                  </a:cubicBezTo>
                  <a:cubicBezTo>
                    <a:pt x="2008" y="10344"/>
                    <a:pt x="2147" y="10316"/>
                    <a:pt x="2163" y="10300"/>
                  </a:cubicBezTo>
                  <a:lnTo>
                    <a:pt x="2604" y="10276"/>
                  </a:lnTo>
                  <a:cubicBezTo>
                    <a:pt x="2604" y="10276"/>
                    <a:pt x="2574" y="9846"/>
                    <a:pt x="2561" y="9717"/>
                  </a:cubicBezTo>
                  <a:lnTo>
                    <a:pt x="2561" y="9717"/>
                  </a:lnTo>
                  <a:cubicBezTo>
                    <a:pt x="2598" y="9895"/>
                    <a:pt x="2650" y="10067"/>
                    <a:pt x="2725" y="10228"/>
                  </a:cubicBezTo>
                  <a:lnTo>
                    <a:pt x="3366" y="10191"/>
                  </a:lnTo>
                  <a:lnTo>
                    <a:pt x="3190" y="9726"/>
                  </a:lnTo>
                  <a:cubicBezTo>
                    <a:pt x="3154" y="9563"/>
                    <a:pt x="3148" y="9400"/>
                    <a:pt x="3172" y="9237"/>
                  </a:cubicBezTo>
                  <a:lnTo>
                    <a:pt x="3172" y="9237"/>
                  </a:lnTo>
                  <a:cubicBezTo>
                    <a:pt x="3239" y="9575"/>
                    <a:pt x="3746" y="10167"/>
                    <a:pt x="3746" y="10167"/>
                  </a:cubicBezTo>
                  <a:lnTo>
                    <a:pt x="5891" y="10179"/>
                  </a:lnTo>
                  <a:cubicBezTo>
                    <a:pt x="5891" y="10179"/>
                    <a:pt x="7396" y="10071"/>
                    <a:pt x="8538" y="7956"/>
                  </a:cubicBezTo>
                  <a:cubicBezTo>
                    <a:pt x="9680" y="5841"/>
                    <a:pt x="8423" y="838"/>
                    <a:pt x="8351" y="790"/>
                  </a:cubicBezTo>
                  <a:cubicBezTo>
                    <a:pt x="7402" y="208"/>
                    <a:pt x="6490" y="0"/>
                    <a:pt x="5682" y="0"/>
                  </a:cubicBezTo>
                  <a:close/>
                </a:path>
              </a:pathLst>
            </a:custGeom>
            <a:solidFill>
              <a:srgbClr val="B15A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1121356" y="2961463"/>
              <a:ext cx="264884" cy="263215"/>
            </a:xfrm>
            <a:custGeom>
              <a:rect b="b" l="l" r="r" t="t"/>
              <a:pathLst>
                <a:path extrusionOk="0" h="1892" w="1904">
                  <a:moveTo>
                    <a:pt x="200" y="1"/>
                  </a:moveTo>
                  <a:lnTo>
                    <a:pt x="139" y="484"/>
                  </a:lnTo>
                  <a:lnTo>
                    <a:pt x="0" y="1602"/>
                  </a:lnTo>
                  <a:lnTo>
                    <a:pt x="1493" y="1892"/>
                  </a:lnTo>
                  <a:cubicBezTo>
                    <a:pt x="1493" y="1892"/>
                    <a:pt x="1535" y="1741"/>
                    <a:pt x="1589" y="1535"/>
                  </a:cubicBezTo>
                  <a:cubicBezTo>
                    <a:pt x="1710" y="1070"/>
                    <a:pt x="1904" y="309"/>
                    <a:pt x="1898" y="260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968327" y="3495254"/>
              <a:ext cx="656646" cy="1134941"/>
            </a:xfrm>
            <a:custGeom>
              <a:rect b="b" l="l" r="r" t="t"/>
              <a:pathLst>
                <a:path extrusionOk="0" h="8158" w="4720">
                  <a:moveTo>
                    <a:pt x="689" y="0"/>
                  </a:moveTo>
                  <a:lnTo>
                    <a:pt x="460" y="399"/>
                  </a:lnTo>
                  <a:cubicBezTo>
                    <a:pt x="152" y="937"/>
                    <a:pt x="1" y="1553"/>
                    <a:pt x="19" y="2170"/>
                  </a:cubicBezTo>
                  <a:lnTo>
                    <a:pt x="85" y="4194"/>
                  </a:lnTo>
                  <a:lnTo>
                    <a:pt x="297" y="6327"/>
                  </a:lnTo>
                  <a:lnTo>
                    <a:pt x="339" y="6762"/>
                  </a:lnTo>
                  <a:lnTo>
                    <a:pt x="369" y="7076"/>
                  </a:lnTo>
                  <a:lnTo>
                    <a:pt x="387" y="7263"/>
                  </a:lnTo>
                  <a:lnTo>
                    <a:pt x="436" y="7716"/>
                  </a:lnTo>
                  <a:lnTo>
                    <a:pt x="1378" y="7819"/>
                  </a:lnTo>
                  <a:lnTo>
                    <a:pt x="1427" y="7414"/>
                  </a:lnTo>
                  <a:lnTo>
                    <a:pt x="1427" y="7384"/>
                  </a:lnTo>
                  <a:lnTo>
                    <a:pt x="1493" y="6756"/>
                  </a:lnTo>
                  <a:lnTo>
                    <a:pt x="1523" y="6478"/>
                  </a:lnTo>
                  <a:cubicBezTo>
                    <a:pt x="1632" y="5481"/>
                    <a:pt x="1680" y="4454"/>
                    <a:pt x="1849" y="3457"/>
                  </a:cubicBezTo>
                  <a:cubicBezTo>
                    <a:pt x="1886" y="3251"/>
                    <a:pt x="1928" y="3046"/>
                    <a:pt x="1946" y="2834"/>
                  </a:cubicBezTo>
                  <a:cubicBezTo>
                    <a:pt x="1952" y="2786"/>
                    <a:pt x="1940" y="2738"/>
                    <a:pt x="1988" y="2732"/>
                  </a:cubicBezTo>
                  <a:cubicBezTo>
                    <a:pt x="2001" y="2768"/>
                    <a:pt x="2007" y="2810"/>
                    <a:pt x="2007" y="2852"/>
                  </a:cubicBezTo>
                  <a:cubicBezTo>
                    <a:pt x="2097" y="4170"/>
                    <a:pt x="2593" y="5450"/>
                    <a:pt x="3016" y="6689"/>
                  </a:cubicBezTo>
                  <a:lnTo>
                    <a:pt x="3034" y="6744"/>
                  </a:lnTo>
                  <a:cubicBezTo>
                    <a:pt x="3118" y="6979"/>
                    <a:pt x="3191" y="7197"/>
                    <a:pt x="3257" y="7378"/>
                  </a:cubicBezTo>
                  <a:lnTo>
                    <a:pt x="3275" y="7432"/>
                  </a:lnTo>
                  <a:cubicBezTo>
                    <a:pt x="3402" y="7771"/>
                    <a:pt x="3475" y="7982"/>
                    <a:pt x="3475" y="7982"/>
                  </a:cubicBezTo>
                  <a:lnTo>
                    <a:pt x="4720" y="8157"/>
                  </a:lnTo>
                  <a:lnTo>
                    <a:pt x="4538" y="7179"/>
                  </a:lnTo>
                  <a:lnTo>
                    <a:pt x="4538" y="7173"/>
                  </a:lnTo>
                  <a:lnTo>
                    <a:pt x="4502" y="6949"/>
                  </a:lnTo>
                  <a:lnTo>
                    <a:pt x="4460" y="6725"/>
                  </a:lnTo>
                  <a:lnTo>
                    <a:pt x="3318" y="381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1015349" y="4434987"/>
              <a:ext cx="160684" cy="87506"/>
            </a:xfrm>
            <a:custGeom>
              <a:rect b="b" l="l" r="r" t="t"/>
              <a:pathLst>
                <a:path extrusionOk="0" h="629" w="1155">
                  <a:moveTo>
                    <a:pt x="1155" y="1"/>
                  </a:moveTo>
                  <a:lnTo>
                    <a:pt x="1" y="13"/>
                  </a:lnTo>
                  <a:lnTo>
                    <a:pt x="31" y="321"/>
                  </a:lnTo>
                  <a:lnTo>
                    <a:pt x="49" y="514"/>
                  </a:lnTo>
                  <a:cubicBezTo>
                    <a:pt x="267" y="544"/>
                    <a:pt x="641" y="593"/>
                    <a:pt x="1089" y="629"/>
                  </a:cubicBezTo>
                  <a:lnTo>
                    <a:pt x="1155" y="1"/>
                  </a:lnTo>
                  <a:close/>
                </a:path>
              </a:pathLst>
            </a:custGeom>
            <a:solidFill>
              <a:srgbClr val="AE5743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1391103" y="4431649"/>
              <a:ext cx="209515" cy="97662"/>
            </a:xfrm>
            <a:custGeom>
              <a:rect b="b" l="l" r="r" t="t"/>
              <a:pathLst>
                <a:path extrusionOk="0" h="702" w="1506">
                  <a:moveTo>
                    <a:pt x="1421" y="0"/>
                  </a:moveTo>
                  <a:lnTo>
                    <a:pt x="1" y="13"/>
                  </a:lnTo>
                  <a:cubicBezTo>
                    <a:pt x="79" y="248"/>
                    <a:pt x="158" y="466"/>
                    <a:pt x="218" y="647"/>
                  </a:cubicBezTo>
                  <a:lnTo>
                    <a:pt x="236" y="701"/>
                  </a:lnTo>
                  <a:cubicBezTo>
                    <a:pt x="726" y="671"/>
                    <a:pt x="1179" y="599"/>
                    <a:pt x="1505" y="454"/>
                  </a:cubicBezTo>
                  <a:lnTo>
                    <a:pt x="1505" y="448"/>
                  </a:lnTo>
                  <a:lnTo>
                    <a:pt x="1463" y="224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AE5743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941478" y="3600287"/>
              <a:ext cx="677654" cy="883551"/>
            </a:xfrm>
            <a:custGeom>
              <a:rect b="b" l="l" r="r" t="t"/>
              <a:pathLst>
                <a:path extrusionOk="0" h="6351" w="4871">
                  <a:moveTo>
                    <a:pt x="3269" y="1"/>
                  </a:moveTo>
                  <a:lnTo>
                    <a:pt x="2187" y="19"/>
                  </a:lnTo>
                  <a:lnTo>
                    <a:pt x="2109" y="19"/>
                  </a:lnTo>
                  <a:lnTo>
                    <a:pt x="1366" y="31"/>
                  </a:lnTo>
                  <a:lnTo>
                    <a:pt x="1293" y="31"/>
                  </a:lnTo>
                  <a:lnTo>
                    <a:pt x="272" y="49"/>
                  </a:lnTo>
                  <a:lnTo>
                    <a:pt x="272" y="67"/>
                  </a:lnTo>
                  <a:cubicBezTo>
                    <a:pt x="266" y="134"/>
                    <a:pt x="254" y="200"/>
                    <a:pt x="248" y="267"/>
                  </a:cubicBezTo>
                  <a:cubicBezTo>
                    <a:pt x="242" y="351"/>
                    <a:pt x="230" y="436"/>
                    <a:pt x="218" y="520"/>
                  </a:cubicBezTo>
                  <a:cubicBezTo>
                    <a:pt x="218" y="557"/>
                    <a:pt x="206" y="593"/>
                    <a:pt x="206" y="629"/>
                  </a:cubicBezTo>
                  <a:cubicBezTo>
                    <a:pt x="175" y="871"/>
                    <a:pt x="151" y="1119"/>
                    <a:pt x="133" y="1372"/>
                  </a:cubicBezTo>
                  <a:cubicBezTo>
                    <a:pt x="30" y="2557"/>
                    <a:pt x="0" y="3747"/>
                    <a:pt x="36" y="4937"/>
                  </a:cubicBezTo>
                  <a:lnTo>
                    <a:pt x="36" y="4979"/>
                  </a:lnTo>
                  <a:cubicBezTo>
                    <a:pt x="49" y="5384"/>
                    <a:pt x="73" y="5783"/>
                    <a:pt x="103" y="6170"/>
                  </a:cubicBezTo>
                  <a:lnTo>
                    <a:pt x="1970" y="6315"/>
                  </a:lnTo>
                  <a:lnTo>
                    <a:pt x="2030" y="5106"/>
                  </a:lnTo>
                  <a:lnTo>
                    <a:pt x="2030" y="5094"/>
                  </a:lnTo>
                  <a:lnTo>
                    <a:pt x="2109" y="3668"/>
                  </a:lnTo>
                  <a:lnTo>
                    <a:pt x="2145" y="2986"/>
                  </a:lnTo>
                  <a:lnTo>
                    <a:pt x="2187" y="2182"/>
                  </a:lnTo>
                  <a:lnTo>
                    <a:pt x="2194" y="2073"/>
                  </a:lnTo>
                  <a:cubicBezTo>
                    <a:pt x="2200" y="2103"/>
                    <a:pt x="2200" y="2134"/>
                    <a:pt x="2200" y="2164"/>
                  </a:cubicBezTo>
                  <a:cubicBezTo>
                    <a:pt x="2224" y="2526"/>
                    <a:pt x="2260" y="2895"/>
                    <a:pt x="2308" y="3276"/>
                  </a:cubicBezTo>
                  <a:cubicBezTo>
                    <a:pt x="2387" y="3922"/>
                    <a:pt x="2496" y="4532"/>
                    <a:pt x="2623" y="5112"/>
                  </a:cubicBezTo>
                  <a:cubicBezTo>
                    <a:pt x="2623" y="5137"/>
                    <a:pt x="2629" y="5167"/>
                    <a:pt x="2635" y="5191"/>
                  </a:cubicBezTo>
                  <a:cubicBezTo>
                    <a:pt x="2695" y="5457"/>
                    <a:pt x="2737" y="5632"/>
                    <a:pt x="2798" y="5856"/>
                  </a:cubicBezTo>
                  <a:cubicBezTo>
                    <a:pt x="2822" y="5958"/>
                    <a:pt x="2858" y="6097"/>
                    <a:pt x="2894" y="6273"/>
                  </a:cubicBezTo>
                  <a:cubicBezTo>
                    <a:pt x="3103" y="6325"/>
                    <a:pt x="3315" y="6351"/>
                    <a:pt x="3527" y="6351"/>
                  </a:cubicBezTo>
                  <a:cubicBezTo>
                    <a:pt x="3996" y="6351"/>
                    <a:pt x="4462" y="6224"/>
                    <a:pt x="4870" y="5982"/>
                  </a:cubicBezTo>
                  <a:cubicBezTo>
                    <a:pt x="4792" y="5596"/>
                    <a:pt x="4713" y="5215"/>
                    <a:pt x="4629" y="4834"/>
                  </a:cubicBezTo>
                  <a:lnTo>
                    <a:pt x="4610" y="4756"/>
                  </a:lnTo>
                  <a:lnTo>
                    <a:pt x="3620" y="97"/>
                  </a:lnTo>
                  <a:lnTo>
                    <a:pt x="3601" y="19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1140693" y="2961463"/>
              <a:ext cx="246382" cy="214523"/>
            </a:xfrm>
            <a:custGeom>
              <a:rect b="b" l="l" r="r" t="t"/>
              <a:pathLst>
                <a:path extrusionOk="0" h="1542" w="1771">
                  <a:moveTo>
                    <a:pt x="61" y="1"/>
                  </a:moveTo>
                  <a:lnTo>
                    <a:pt x="0" y="484"/>
                  </a:lnTo>
                  <a:cubicBezTo>
                    <a:pt x="369" y="1378"/>
                    <a:pt x="1039" y="1535"/>
                    <a:pt x="1450" y="1541"/>
                  </a:cubicBezTo>
                  <a:cubicBezTo>
                    <a:pt x="1571" y="1076"/>
                    <a:pt x="1771" y="315"/>
                    <a:pt x="1765" y="266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AE5743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680912" y="2061795"/>
              <a:ext cx="1001247" cy="985943"/>
            </a:xfrm>
            <a:custGeom>
              <a:rect b="b" l="l" r="r" t="t"/>
              <a:pathLst>
                <a:path extrusionOk="0" h="7087" w="7197">
                  <a:moveTo>
                    <a:pt x="3572" y="0"/>
                  </a:moveTo>
                  <a:cubicBezTo>
                    <a:pt x="2928" y="0"/>
                    <a:pt x="2388" y="90"/>
                    <a:pt x="1940" y="256"/>
                  </a:cubicBezTo>
                  <a:cubicBezTo>
                    <a:pt x="1891" y="274"/>
                    <a:pt x="1843" y="293"/>
                    <a:pt x="1795" y="311"/>
                  </a:cubicBezTo>
                  <a:cubicBezTo>
                    <a:pt x="1662" y="365"/>
                    <a:pt x="1535" y="431"/>
                    <a:pt x="1408" y="510"/>
                  </a:cubicBezTo>
                  <a:cubicBezTo>
                    <a:pt x="1051" y="722"/>
                    <a:pt x="749" y="1012"/>
                    <a:pt x="532" y="1362"/>
                  </a:cubicBezTo>
                  <a:cubicBezTo>
                    <a:pt x="290" y="1743"/>
                    <a:pt x="133" y="2172"/>
                    <a:pt x="67" y="2625"/>
                  </a:cubicBezTo>
                  <a:cubicBezTo>
                    <a:pt x="54" y="2715"/>
                    <a:pt x="42" y="2806"/>
                    <a:pt x="30" y="2903"/>
                  </a:cubicBezTo>
                  <a:cubicBezTo>
                    <a:pt x="18" y="2999"/>
                    <a:pt x="12" y="3102"/>
                    <a:pt x="12" y="3205"/>
                  </a:cubicBezTo>
                  <a:cubicBezTo>
                    <a:pt x="0" y="3501"/>
                    <a:pt x="24" y="3803"/>
                    <a:pt x="79" y="4099"/>
                  </a:cubicBezTo>
                  <a:cubicBezTo>
                    <a:pt x="133" y="4395"/>
                    <a:pt x="218" y="4691"/>
                    <a:pt x="338" y="4969"/>
                  </a:cubicBezTo>
                  <a:cubicBezTo>
                    <a:pt x="387" y="5090"/>
                    <a:pt x="441" y="5205"/>
                    <a:pt x="502" y="5320"/>
                  </a:cubicBezTo>
                  <a:cubicBezTo>
                    <a:pt x="743" y="5761"/>
                    <a:pt x="1076" y="6147"/>
                    <a:pt x="1487" y="6443"/>
                  </a:cubicBezTo>
                  <a:cubicBezTo>
                    <a:pt x="2174" y="6947"/>
                    <a:pt x="2903" y="7086"/>
                    <a:pt x="3548" y="7086"/>
                  </a:cubicBezTo>
                  <a:cubicBezTo>
                    <a:pt x="4049" y="7086"/>
                    <a:pt x="4499" y="7002"/>
                    <a:pt x="4840" y="6939"/>
                  </a:cubicBezTo>
                  <a:cubicBezTo>
                    <a:pt x="5269" y="6854"/>
                    <a:pt x="6610" y="6607"/>
                    <a:pt x="7015" y="5700"/>
                  </a:cubicBezTo>
                  <a:cubicBezTo>
                    <a:pt x="7039" y="5640"/>
                    <a:pt x="7063" y="5579"/>
                    <a:pt x="7082" y="5519"/>
                  </a:cubicBezTo>
                  <a:cubicBezTo>
                    <a:pt x="7130" y="5374"/>
                    <a:pt x="7166" y="5217"/>
                    <a:pt x="7178" y="5060"/>
                  </a:cubicBezTo>
                  <a:cubicBezTo>
                    <a:pt x="7196" y="4872"/>
                    <a:pt x="7196" y="4679"/>
                    <a:pt x="7184" y="4492"/>
                  </a:cubicBezTo>
                  <a:cubicBezTo>
                    <a:pt x="7172" y="4353"/>
                    <a:pt x="7154" y="4214"/>
                    <a:pt x="7130" y="4051"/>
                  </a:cubicBezTo>
                  <a:cubicBezTo>
                    <a:pt x="7130" y="4039"/>
                    <a:pt x="7124" y="4033"/>
                    <a:pt x="7124" y="4021"/>
                  </a:cubicBezTo>
                  <a:cubicBezTo>
                    <a:pt x="7106" y="3912"/>
                    <a:pt x="7082" y="3797"/>
                    <a:pt x="7057" y="3670"/>
                  </a:cubicBezTo>
                  <a:cubicBezTo>
                    <a:pt x="7045" y="3634"/>
                    <a:pt x="7039" y="3592"/>
                    <a:pt x="7027" y="3555"/>
                  </a:cubicBezTo>
                  <a:cubicBezTo>
                    <a:pt x="7015" y="3507"/>
                    <a:pt x="7003" y="3453"/>
                    <a:pt x="6991" y="3404"/>
                  </a:cubicBezTo>
                  <a:cubicBezTo>
                    <a:pt x="6955" y="3253"/>
                    <a:pt x="6912" y="3114"/>
                    <a:pt x="6864" y="2975"/>
                  </a:cubicBezTo>
                  <a:cubicBezTo>
                    <a:pt x="6852" y="2933"/>
                    <a:pt x="6834" y="2885"/>
                    <a:pt x="6822" y="2842"/>
                  </a:cubicBezTo>
                  <a:cubicBezTo>
                    <a:pt x="6792" y="2770"/>
                    <a:pt x="6767" y="2697"/>
                    <a:pt x="6737" y="2631"/>
                  </a:cubicBezTo>
                  <a:cubicBezTo>
                    <a:pt x="6562" y="2160"/>
                    <a:pt x="6326" y="1712"/>
                    <a:pt x="6042" y="1302"/>
                  </a:cubicBezTo>
                  <a:cubicBezTo>
                    <a:pt x="5698" y="818"/>
                    <a:pt x="5444" y="625"/>
                    <a:pt x="5317" y="534"/>
                  </a:cubicBezTo>
                  <a:cubicBezTo>
                    <a:pt x="4973" y="305"/>
                    <a:pt x="4586" y="141"/>
                    <a:pt x="4181" y="51"/>
                  </a:cubicBezTo>
                  <a:cubicBezTo>
                    <a:pt x="4060" y="19"/>
                    <a:pt x="3934" y="1"/>
                    <a:pt x="3808" y="1"/>
                  </a:cubicBezTo>
                  <a:cubicBezTo>
                    <a:pt x="3789" y="1"/>
                    <a:pt x="3771" y="2"/>
                    <a:pt x="3752" y="2"/>
                  </a:cubicBezTo>
                  <a:cubicBezTo>
                    <a:pt x="3691" y="1"/>
                    <a:pt x="3632" y="0"/>
                    <a:pt x="3572" y="0"/>
                  </a:cubicBez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969997" y="3152609"/>
              <a:ext cx="474260" cy="514744"/>
            </a:xfrm>
            <a:custGeom>
              <a:rect b="b" l="l" r="r" t="t"/>
              <a:pathLst>
                <a:path extrusionOk="0" h="3700" w="3409">
                  <a:moveTo>
                    <a:pt x="713" y="1"/>
                  </a:moveTo>
                  <a:cubicBezTo>
                    <a:pt x="656" y="1"/>
                    <a:pt x="602" y="40"/>
                    <a:pt x="593" y="101"/>
                  </a:cubicBezTo>
                  <a:cubicBezTo>
                    <a:pt x="526" y="409"/>
                    <a:pt x="442" y="747"/>
                    <a:pt x="381" y="1050"/>
                  </a:cubicBezTo>
                  <a:cubicBezTo>
                    <a:pt x="236" y="1805"/>
                    <a:pt x="146" y="2433"/>
                    <a:pt x="19" y="3164"/>
                  </a:cubicBezTo>
                  <a:cubicBezTo>
                    <a:pt x="13" y="3195"/>
                    <a:pt x="7" y="3231"/>
                    <a:pt x="1" y="3267"/>
                  </a:cubicBezTo>
                  <a:lnTo>
                    <a:pt x="61" y="3291"/>
                  </a:lnTo>
                  <a:cubicBezTo>
                    <a:pt x="412" y="3421"/>
                    <a:pt x="1023" y="3700"/>
                    <a:pt x="1704" y="3700"/>
                  </a:cubicBezTo>
                  <a:cubicBezTo>
                    <a:pt x="1750" y="3700"/>
                    <a:pt x="1797" y="3699"/>
                    <a:pt x="1844" y="3696"/>
                  </a:cubicBezTo>
                  <a:cubicBezTo>
                    <a:pt x="2387" y="3660"/>
                    <a:pt x="2913" y="3533"/>
                    <a:pt x="3408" y="3309"/>
                  </a:cubicBezTo>
                  <a:lnTo>
                    <a:pt x="3402" y="3231"/>
                  </a:lnTo>
                  <a:cubicBezTo>
                    <a:pt x="3312" y="2614"/>
                    <a:pt x="3221" y="1998"/>
                    <a:pt x="3131" y="1370"/>
                  </a:cubicBezTo>
                  <a:cubicBezTo>
                    <a:pt x="3070" y="965"/>
                    <a:pt x="3016" y="554"/>
                    <a:pt x="2961" y="149"/>
                  </a:cubicBezTo>
                  <a:lnTo>
                    <a:pt x="2798" y="53"/>
                  </a:lnTo>
                  <a:cubicBezTo>
                    <a:pt x="2635" y="125"/>
                    <a:pt x="2466" y="179"/>
                    <a:pt x="2297" y="216"/>
                  </a:cubicBezTo>
                  <a:cubicBezTo>
                    <a:pt x="2248" y="228"/>
                    <a:pt x="2206" y="234"/>
                    <a:pt x="2152" y="240"/>
                  </a:cubicBezTo>
                  <a:cubicBezTo>
                    <a:pt x="2031" y="258"/>
                    <a:pt x="1904" y="270"/>
                    <a:pt x="1777" y="270"/>
                  </a:cubicBezTo>
                  <a:cubicBezTo>
                    <a:pt x="1384" y="264"/>
                    <a:pt x="998" y="119"/>
                    <a:pt x="762" y="10"/>
                  </a:cubicBezTo>
                  <a:cubicBezTo>
                    <a:pt x="746" y="4"/>
                    <a:pt x="729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639733" y="2013660"/>
              <a:ext cx="1061764" cy="846267"/>
            </a:xfrm>
            <a:custGeom>
              <a:rect b="b" l="l" r="r" t="t"/>
              <a:pathLst>
                <a:path extrusionOk="0" h="6083" w="7632">
                  <a:moveTo>
                    <a:pt x="4053" y="0"/>
                  </a:moveTo>
                  <a:cubicBezTo>
                    <a:pt x="3199" y="0"/>
                    <a:pt x="2457" y="284"/>
                    <a:pt x="2157" y="415"/>
                  </a:cubicBezTo>
                  <a:lnTo>
                    <a:pt x="2151" y="397"/>
                  </a:lnTo>
                  <a:cubicBezTo>
                    <a:pt x="1070" y="669"/>
                    <a:pt x="363" y="1787"/>
                    <a:pt x="115" y="2862"/>
                  </a:cubicBezTo>
                  <a:cubicBezTo>
                    <a:pt x="97" y="2947"/>
                    <a:pt x="79" y="3031"/>
                    <a:pt x="60" y="3116"/>
                  </a:cubicBezTo>
                  <a:cubicBezTo>
                    <a:pt x="6" y="3436"/>
                    <a:pt x="0" y="3756"/>
                    <a:pt x="42" y="4077"/>
                  </a:cubicBezTo>
                  <a:cubicBezTo>
                    <a:pt x="48" y="4131"/>
                    <a:pt x="60" y="4179"/>
                    <a:pt x="67" y="4228"/>
                  </a:cubicBezTo>
                  <a:cubicBezTo>
                    <a:pt x="79" y="4288"/>
                    <a:pt x="97" y="4342"/>
                    <a:pt x="109" y="4397"/>
                  </a:cubicBezTo>
                  <a:cubicBezTo>
                    <a:pt x="163" y="4735"/>
                    <a:pt x="272" y="5279"/>
                    <a:pt x="719" y="5732"/>
                  </a:cubicBezTo>
                  <a:cubicBezTo>
                    <a:pt x="858" y="5871"/>
                    <a:pt x="1015" y="5986"/>
                    <a:pt x="1184" y="6083"/>
                  </a:cubicBezTo>
                  <a:cubicBezTo>
                    <a:pt x="1275" y="6058"/>
                    <a:pt x="1402" y="6028"/>
                    <a:pt x="1553" y="5986"/>
                  </a:cubicBezTo>
                  <a:cubicBezTo>
                    <a:pt x="2290" y="5738"/>
                    <a:pt x="2943" y="5291"/>
                    <a:pt x="3438" y="4687"/>
                  </a:cubicBezTo>
                  <a:cubicBezTo>
                    <a:pt x="3644" y="4427"/>
                    <a:pt x="3813" y="4137"/>
                    <a:pt x="3934" y="3829"/>
                  </a:cubicBezTo>
                  <a:cubicBezTo>
                    <a:pt x="4048" y="3515"/>
                    <a:pt x="4133" y="3188"/>
                    <a:pt x="4169" y="2856"/>
                  </a:cubicBezTo>
                  <a:cubicBezTo>
                    <a:pt x="4224" y="2361"/>
                    <a:pt x="4199" y="1865"/>
                    <a:pt x="4103" y="1382"/>
                  </a:cubicBezTo>
                  <a:lnTo>
                    <a:pt x="4103" y="1382"/>
                  </a:lnTo>
                  <a:cubicBezTo>
                    <a:pt x="4586" y="1690"/>
                    <a:pt x="5323" y="2010"/>
                    <a:pt x="5909" y="2234"/>
                  </a:cubicBezTo>
                  <a:cubicBezTo>
                    <a:pt x="6278" y="2379"/>
                    <a:pt x="6592" y="2493"/>
                    <a:pt x="6731" y="2542"/>
                  </a:cubicBezTo>
                  <a:lnTo>
                    <a:pt x="6804" y="2566"/>
                  </a:lnTo>
                  <a:cubicBezTo>
                    <a:pt x="6804" y="2566"/>
                    <a:pt x="6906" y="2874"/>
                    <a:pt x="6894" y="2929"/>
                  </a:cubicBezTo>
                  <a:cubicBezTo>
                    <a:pt x="6882" y="2983"/>
                    <a:pt x="7245" y="3418"/>
                    <a:pt x="7245" y="3418"/>
                  </a:cubicBezTo>
                  <a:lnTo>
                    <a:pt x="7227" y="2892"/>
                  </a:lnTo>
                  <a:cubicBezTo>
                    <a:pt x="7227" y="2892"/>
                    <a:pt x="7631" y="2886"/>
                    <a:pt x="7353" y="2300"/>
                  </a:cubicBezTo>
                  <a:cubicBezTo>
                    <a:pt x="7239" y="2071"/>
                    <a:pt x="7100" y="1859"/>
                    <a:pt x="6943" y="1660"/>
                  </a:cubicBezTo>
                  <a:cubicBezTo>
                    <a:pt x="6798" y="1472"/>
                    <a:pt x="6610" y="1249"/>
                    <a:pt x="6375" y="995"/>
                  </a:cubicBezTo>
                  <a:cubicBezTo>
                    <a:pt x="5670" y="228"/>
                    <a:pt x="4817" y="0"/>
                    <a:pt x="4053" y="0"/>
                  </a:cubicBezTo>
                  <a:close/>
                </a:path>
              </a:pathLst>
            </a:custGeom>
            <a:solidFill>
              <a:srgbClr val="B15A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1075030" y="3152331"/>
              <a:ext cx="278379" cy="104618"/>
            </a:xfrm>
            <a:custGeom>
              <a:rect b="b" l="l" r="r" t="t"/>
              <a:pathLst>
                <a:path extrusionOk="0" h="752" w="2001">
                  <a:moveTo>
                    <a:pt x="1" y="0"/>
                  </a:moveTo>
                  <a:lnTo>
                    <a:pt x="1" y="0"/>
                  </a:lnTo>
                  <a:cubicBezTo>
                    <a:pt x="7" y="393"/>
                    <a:pt x="430" y="725"/>
                    <a:pt x="968" y="749"/>
                  </a:cubicBezTo>
                  <a:cubicBezTo>
                    <a:pt x="993" y="751"/>
                    <a:pt x="1019" y="752"/>
                    <a:pt x="1044" y="752"/>
                  </a:cubicBezTo>
                  <a:cubicBezTo>
                    <a:pt x="1547" y="752"/>
                    <a:pt x="1955" y="471"/>
                    <a:pt x="2001" y="109"/>
                  </a:cubicBezTo>
                  <a:cubicBezTo>
                    <a:pt x="1868" y="103"/>
                    <a:pt x="1729" y="97"/>
                    <a:pt x="1596" y="91"/>
                  </a:cubicBezTo>
                  <a:cubicBezTo>
                    <a:pt x="1052" y="67"/>
                    <a:pt x="521" y="36"/>
                    <a:pt x="1" y="0"/>
                  </a:cubicBez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1491963" y="2502238"/>
              <a:ext cx="102810" cy="92932"/>
            </a:xfrm>
            <a:custGeom>
              <a:rect b="b" l="l" r="r" t="t"/>
              <a:pathLst>
                <a:path extrusionOk="0" h="668" w="739">
                  <a:moveTo>
                    <a:pt x="374" y="0"/>
                  </a:moveTo>
                  <a:cubicBezTo>
                    <a:pt x="343" y="0"/>
                    <a:pt x="311" y="5"/>
                    <a:pt x="279" y="15"/>
                  </a:cubicBezTo>
                  <a:cubicBezTo>
                    <a:pt x="98" y="63"/>
                    <a:pt x="1" y="250"/>
                    <a:pt x="49" y="426"/>
                  </a:cubicBezTo>
                  <a:cubicBezTo>
                    <a:pt x="95" y="571"/>
                    <a:pt x="228" y="667"/>
                    <a:pt x="372" y="667"/>
                  </a:cubicBezTo>
                  <a:cubicBezTo>
                    <a:pt x="401" y="667"/>
                    <a:pt x="431" y="663"/>
                    <a:pt x="460" y="655"/>
                  </a:cubicBezTo>
                  <a:cubicBezTo>
                    <a:pt x="641" y="601"/>
                    <a:pt x="738" y="420"/>
                    <a:pt x="690" y="238"/>
                  </a:cubicBezTo>
                  <a:cubicBezTo>
                    <a:pt x="645" y="95"/>
                    <a:pt x="516" y="0"/>
                    <a:pt x="3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487789" y="2534513"/>
              <a:ext cx="192681" cy="212854"/>
            </a:xfrm>
            <a:custGeom>
              <a:rect b="b" l="l" r="r" t="t"/>
              <a:pathLst>
                <a:path extrusionOk="0" h="1530" w="1385">
                  <a:moveTo>
                    <a:pt x="1191" y="0"/>
                  </a:moveTo>
                  <a:cubicBezTo>
                    <a:pt x="1034" y="0"/>
                    <a:pt x="883" y="18"/>
                    <a:pt x="732" y="61"/>
                  </a:cubicBezTo>
                  <a:cubicBezTo>
                    <a:pt x="526" y="109"/>
                    <a:pt x="339" y="212"/>
                    <a:pt x="188" y="357"/>
                  </a:cubicBezTo>
                  <a:cubicBezTo>
                    <a:pt x="73" y="465"/>
                    <a:pt x="7" y="617"/>
                    <a:pt x="1" y="774"/>
                  </a:cubicBezTo>
                  <a:cubicBezTo>
                    <a:pt x="7" y="919"/>
                    <a:pt x="67" y="1058"/>
                    <a:pt x="170" y="1160"/>
                  </a:cubicBezTo>
                  <a:cubicBezTo>
                    <a:pt x="200" y="1191"/>
                    <a:pt x="236" y="1227"/>
                    <a:pt x="273" y="1257"/>
                  </a:cubicBezTo>
                  <a:cubicBezTo>
                    <a:pt x="333" y="1299"/>
                    <a:pt x="387" y="1336"/>
                    <a:pt x="454" y="1366"/>
                  </a:cubicBezTo>
                  <a:cubicBezTo>
                    <a:pt x="672" y="1475"/>
                    <a:pt x="917" y="1529"/>
                    <a:pt x="1164" y="1529"/>
                  </a:cubicBezTo>
                  <a:cubicBezTo>
                    <a:pt x="1177" y="1529"/>
                    <a:pt x="1190" y="1529"/>
                    <a:pt x="1203" y="1529"/>
                  </a:cubicBezTo>
                  <a:cubicBezTo>
                    <a:pt x="1245" y="1529"/>
                    <a:pt x="1288" y="1523"/>
                    <a:pt x="1330" y="1523"/>
                  </a:cubicBezTo>
                  <a:cubicBezTo>
                    <a:pt x="1354" y="1378"/>
                    <a:pt x="1372" y="1233"/>
                    <a:pt x="1384" y="1082"/>
                  </a:cubicBezTo>
                  <a:cubicBezTo>
                    <a:pt x="1372" y="949"/>
                    <a:pt x="1360" y="804"/>
                    <a:pt x="1330" y="647"/>
                  </a:cubicBezTo>
                  <a:lnTo>
                    <a:pt x="1324" y="617"/>
                  </a:lnTo>
                  <a:cubicBezTo>
                    <a:pt x="1306" y="508"/>
                    <a:pt x="1282" y="387"/>
                    <a:pt x="1257" y="266"/>
                  </a:cubicBezTo>
                  <a:cubicBezTo>
                    <a:pt x="1245" y="224"/>
                    <a:pt x="1239" y="188"/>
                    <a:pt x="1233" y="151"/>
                  </a:cubicBezTo>
                  <a:cubicBezTo>
                    <a:pt x="1215" y="97"/>
                    <a:pt x="1203" y="49"/>
                    <a:pt x="1191" y="0"/>
                  </a:cubicBezTo>
                  <a:close/>
                </a:path>
              </a:pathLst>
            </a:custGeom>
            <a:solidFill>
              <a:srgbClr val="E51F38">
                <a:alpha val="12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918802" y="2709904"/>
              <a:ext cx="333749" cy="213549"/>
            </a:xfrm>
            <a:custGeom>
              <a:rect b="b" l="l" r="r" t="t"/>
              <a:pathLst>
                <a:path extrusionOk="0" h="1535" w="2399">
                  <a:moveTo>
                    <a:pt x="1196" y="0"/>
                  </a:moveTo>
                  <a:cubicBezTo>
                    <a:pt x="538" y="6"/>
                    <a:pt x="0" y="351"/>
                    <a:pt x="6" y="774"/>
                  </a:cubicBezTo>
                  <a:cubicBezTo>
                    <a:pt x="6" y="1197"/>
                    <a:pt x="544" y="1535"/>
                    <a:pt x="1209" y="1535"/>
                  </a:cubicBezTo>
                  <a:cubicBezTo>
                    <a:pt x="1867" y="1529"/>
                    <a:pt x="2399" y="1184"/>
                    <a:pt x="2399" y="761"/>
                  </a:cubicBezTo>
                  <a:cubicBezTo>
                    <a:pt x="2393" y="339"/>
                    <a:pt x="1855" y="0"/>
                    <a:pt x="1196" y="0"/>
                  </a:cubicBezTo>
                  <a:close/>
                </a:path>
              </a:pathLst>
            </a:custGeom>
            <a:solidFill>
              <a:srgbClr val="E51F38">
                <a:alpha val="12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132207" y="2617010"/>
              <a:ext cx="109627" cy="92793"/>
            </a:xfrm>
            <a:custGeom>
              <a:rect b="b" l="l" r="r" t="t"/>
              <a:pathLst>
                <a:path extrusionOk="0" h="667" w="788">
                  <a:moveTo>
                    <a:pt x="376" y="1"/>
                  </a:moveTo>
                  <a:cubicBezTo>
                    <a:pt x="342" y="1"/>
                    <a:pt x="308" y="6"/>
                    <a:pt x="273" y="17"/>
                  </a:cubicBezTo>
                  <a:cubicBezTo>
                    <a:pt x="97" y="78"/>
                    <a:pt x="1" y="265"/>
                    <a:pt x="55" y="440"/>
                  </a:cubicBezTo>
                  <a:cubicBezTo>
                    <a:pt x="104" y="589"/>
                    <a:pt x="238" y="666"/>
                    <a:pt x="373" y="666"/>
                  </a:cubicBezTo>
                  <a:cubicBezTo>
                    <a:pt x="491" y="666"/>
                    <a:pt x="609" y="607"/>
                    <a:pt x="671" y="483"/>
                  </a:cubicBezTo>
                  <a:cubicBezTo>
                    <a:pt x="788" y="256"/>
                    <a:pt x="608" y="1"/>
                    <a:pt x="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434925" y="2410421"/>
              <a:ext cx="148024" cy="80411"/>
            </a:xfrm>
            <a:custGeom>
              <a:rect b="b" l="l" r="r" t="t"/>
              <a:pathLst>
                <a:path extrusionOk="0" h="578" w="1064">
                  <a:moveTo>
                    <a:pt x="518" y="0"/>
                  </a:moveTo>
                  <a:cubicBezTo>
                    <a:pt x="225" y="0"/>
                    <a:pt x="0" y="415"/>
                    <a:pt x="0" y="415"/>
                  </a:cubicBezTo>
                  <a:cubicBezTo>
                    <a:pt x="154" y="277"/>
                    <a:pt x="303" y="228"/>
                    <a:pt x="439" y="228"/>
                  </a:cubicBezTo>
                  <a:cubicBezTo>
                    <a:pt x="799" y="228"/>
                    <a:pt x="1063" y="578"/>
                    <a:pt x="1063" y="578"/>
                  </a:cubicBezTo>
                  <a:cubicBezTo>
                    <a:pt x="880" y="139"/>
                    <a:pt x="688" y="0"/>
                    <a:pt x="518" y="0"/>
                  </a:cubicBezTo>
                  <a:close/>
                </a:path>
              </a:pathLst>
            </a:custGeom>
            <a:solidFill>
              <a:srgbClr val="79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067935" y="2463564"/>
              <a:ext cx="142598" cy="93767"/>
            </a:xfrm>
            <a:custGeom>
              <a:rect b="b" l="l" r="r" t="t"/>
              <a:pathLst>
                <a:path extrusionOk="0" h="674" w="1025">
                  <a:moveTo>
                    <a:pt x="438" y="0"/>
                  </a:moveTo>
                  <a:cubicBezTo>
                    <a:pt x="0" y="0"/>
                    <a:pt x="28" y="673"/>
                    <a:pt x="28" y="673"/>
                  </a:cubicBezTo>
                  <a:cubicBezTo>
                    <a:pt x="149" y="281"/>
                    <a:pt x="430" y="191"/>
                    <a:pt x="663" y="191"/>
                  </a:cubicBezTo>
                  <a:cubicBezTo>
                    <a:pt x="861" y="191"/>
                    <a:pt x="1025" y="256"/>
                    <a:pt x="1025" y="256"/>
                  </a:cubicBezTo>
                  <a:cubicBezTo>
                    <a:pt x="769" y="71"/>
                    <a:pt x="579" y="0"/>
                    <a:pt x="438" y="0"/>
                  </a:cubicBezTo>
                  <a:close/>
                </a:path>
              </a:pathLst>
            </a:custGeom>
            <a:solidFill>
              <a:srgbClr val="79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1386930" y="2550095"/>
              <a:ext cx="67334" cy="139955"/>
            </a:xfrm>
            <a:custGeom>
              <a:rect b="b" l="l" r="r" t="t"/>
              <a:pathLst>
                <a:path extrusionOk="0" h="1006" w="484">
                  <a:moveTo>
                    <a:pt x="89" y="0"/>
                  </a:moveTo>
                  <a:cubicBezTo>
                    <a:pt x="67" y="0"/>
                    <a:pt x="44" y="20"/>
                    <a:pt x="55" y="45"/>
                  </a:cubicBezTo>
                  <a:cubicBezTo>
                    <a:pt x="85" y="166"/>
                    <a:pt x="31" y="293"/>
                    <a:pt x="55" y="414"/>
                  </a:cubicBezTo>
                  <a:cubicBezTo>
                    <a:pt x="61" y="511"/>
                    <a:pt x="134" y="595"/>
                    <a:pt x="230" y="619"/>
                  </a:cubicBezTo>
                  <a:cubicBezTo>
                    <a:pt x="279" y="625"/>
                    <a:pt x="339" y="613"/>
                    <a:pt x="375" y="662"/>
                  </a:cubicBezTo>
                  <a:cubicBezTo>
                    <a:pt x="393" y="698"/>
                    <a:pt x="399" y="746"/>
                    <a:pt x="381" y="788"/>
                  </a:cubicBezTo>
                  <a:cubicBezTo>
                    <a:pt x="333" y="915"/>
                    <a:pt x="164" y="921"/>
                    <a:pt x="55" y="927"/>
                  </a:cubicBezTo>
                  <a:cubicBezTo>
                    <a:pt x="1" y="934"/>
                    <a:pt x="7" y="1006"/>
                    <a:pt x="55" y="1006"/>
                  </a:cubicBezTo>
                  <a:cubicBezTo>
                    <a:pt x="188" y="994"/>
                    <a:pt x="345" y="982"/>
                    <a:pt x="430" y="867"/>
                  </a:cubicBezTo>
                  <a:cubicBezTo>
                    <a:pt x="484" y="782"/>
                    <a:pt x="484" y="668"/>
                    <a:pt x="418" y="589"/>
                  </a:cubicBezTo>
                  <a:cubicBezTo>
                    <a:pt x="375" y="563"/>
                    <a:pt x="324" y="546"/>
                    <a:pt x="276" y="546"/>
                  </a:cubicBezTo>
                  <a:cubicBezTo>
                    <a:pt x="269" y="546"/>
                    <a:pt x="261" y="546"/>
                    <a:pt x="254" y="547"/>
                  </a:cubicBezTo>
                  <a:cubicBezTo>
                    <a:pt x="188" y="535"/>
                    <a:pt x="140" y="486"/>
                    <a:pt x="134" y="426"/>
                  </a:cubicBezTo>
                  <a:cubicBezTo>
                    <a:pt x="97" y="293"/>
                    <a:pt x="158" y="160"/>
                    <a:pt x="121" y="27"/>
                  </a:cubicBezTo>
                  <a:cubicBezTo>
                    <a:pt x="117" y="8"/>
                    <a:pt x="103" y="0"/>
                    <a:pt x="89" y="0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210390" y="2661388"/>
              <a:ext cx="350722" cy="190594"/>
            </a:xfrm>
            <a:custGeom>
              <a:rect b="b" l="l" r="r" t="t"/>
              <a:pathLst>
                <a:path extrusionOk="0" h="1370" w="2521">
                  <a:moveTo>
                    <a:pt x="2520" y="1"/>
                  </a:moveTo>
                  <a:cubicBezTo>
                    <a:pt x="2514" y="7"/>
                    <a:pt x="2460" y="55"/>
                    <a:pt x="2357" y="121"/>
                  </a:cubicBezTo>
                  <a:cubicBezTo>
                    <a:pt x="2056" y="325"/>
                    <a:pt x="1372" y="715"/>
                    <a:pt x="501" y="715"/>
                  </a:cubicBezTo>
                  <a:cubicBezTo>
                    <a:pt x="340" y="715"/>
                    <a:pt x="173" y="701"/>
                    <a:pt x="1" y="671"/>
                  </a:cubicBezTo>
                  <a:lnTo>
                    <a:pt x="1" y="671"/>
                  </a:lnTo>
                  <a:cubicBezTo>
                    <a:pt x="194" y="1004"/>
                    <a:pt x="520" y="1239"/>
                    <a:pt x="895" y="1330"/>
                  </a:cubicBezTo>
                  <a:cubicBezTo>
                    <a:pt x="998" y="1357"/>
                    <a:pt x="1103" y="1370"/>
                    <a:pt x="1209" y="1370"/>
                  </a:cubicBezTo>
                  <a:cubicBezTo>
                    <a:pt x="1364" y="1370"/>
                    <a:pt x="1518" y="1342"/>
                    <a:pt x="1662" y="1288"/>
                  </a:cubicBezTo>
                  <a:cubicBezTo>
                    <a:pt x="1832" y="1221"/>
                    <a:pt x="1977" y="1124"/>
                    <a:pt x="2103" y="1004"/>
                  </a:cubicBezTo>
                  <a:cubicBezTo>
                    <a:pt x="2369" y="738"/>
                    <a:pt x="2520" y="381"/>
                    <a:pt x="2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210377" y="2674709"/>
              <a:ext cx="328045" cy="107365"/>
            </a:xfrm>
            <a:custGeom>
              <a:rect b="b" l="l" r="r" t="t"/>
              <a:pathLst>
                <a:path extrusionOk="0" h="760" w="2358">
                  <a:moveTo>
                    <a:pt x="2357" y="0"/>
                  </a:moveTo>
                  <a:cubicBezTo>
                    <a:pt x="2056" y="204"/>
                    <a:pt x="1372" y="594"/>
                    <a:pt x="501" y="594"/>
                  </a:cubicBezTo>
                  <a:cubicBezTo>
                    <a:pt x="340" y="594"/>
                    <a:pt x="173" y="580"/>
                    <a:pt x="1" y="550"/>
                  </a:cubicBezTo>
                  <a:lnTo>
                    <a:pt x="1" y="550"/>
                  </a:lnTo>
                  <a:cubicBezTo>
                    <a:pt x="1" y="550"/>
                    <a:pt x="287" y="759"/>
                    <a:pt x="833" y="759"/>
                  </a:cubicBezTo>
                  <a:cubicBezTo>
                    <a:pt x="1018" y="759"/>
                    <a:pt x="1232" y="735"/>
                    <a:pt x="1475" y="671"/>
                  </a:cubicBezTo>
                  <a:cubicBezTo>
                    <a:pt x="2236" y="466"/>
                    <a:pt x="2345" y="127"/>
                    <a:pt x="2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334762" y="2786464"/>
              <a:ext cx="168323" cy="67910"/>
            </a:xfrm>
            <a:custGeom>
              <a:rect b="b" l="l" r="r" t="t"/>
              <a:pathLst>
                <a:path extrusionOk="0" h="471" w="1210">
                  <a:moveTo>
                    <a:pt x="827" y="1"/>
                  </a:moveTo>
                  <a:cubicBezTo>
                    <a:pt x="723" y="1"/>
                    <a:pt x="612" y="19"/>
                    <a:pt x="502" y="56"/>
                  </a:cubicBezTo>
                  <a:cubicBezTo>
                    <a:pt x="291" y="117"/>
                    <a:pt x="116" y="250"/>
                    <a:pt x="1" y="431"/>
                  </a:cubicBezTo>
                  <a:cubicBezTo>
                    <a:pt x="104" y="458"/>
                    <a:pt x="209" y="471"/>
                    <a:pt x="315" y="471"/>
                  </a:cubicBezTo>
                  <a:cubicBezTo>
                    <a:pt x="470" y="471"/>
                    <a:pt x="624" y="443"/>
                    <a:pt x="768" y="389"/>
                  </a:cubicBezTo>
                  <a:cubicBezTo>
                    <a:pt x="938" y="322"/>
                    <a:pt x="1083" y="225"/>
                    <a:pt x="1209" y="105"/>
                  </a:cubicBezTo>
                  <a:cubicBezTo>
                    <a:pt x="1110" y="37"/>
                    <a:pt x="975" y="1"/>
                    <a:pt x="8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728490" y="2758213"/>
              <a:ext cx="239982" cy="267528"/>
            </a:xfrm>
            <a:custGeom>
              <a:rect b="b" l="l" r="r" t="t"/>
              <a:pathLst>
                <a:path extrusionOk="0" h="1923" w="1725">
                  <a:moveTo>
                    <a:pt x="739" y="1"/>
                  </a:moveTo>
                  <a:cubicBezTo>
                    <a:pt x="587" y="1"/>
                    <a:pt x="437" y="123"/>
                    <a:pt x="317" y="465"/>
                  </a:cubicBezTo>
                  <a:cubicBezTo>
                    <a:pt x="1" y="1341"/>
                    <a:pt x="622" y="1923"/>
                    <a:pt x="1186" y="1923"/>
                  </a:cubicBezTo>
                  <a:cubicBezTo>
                    <a:pt x="1388" y="1923"/>
                    <a:pt x="1583" y="1848"/>
                    <a:pt x="1725" y="1685"/>
                  </a:cubicBezTo>
                  <a:lnTo>
                    <a:pt x="1586" y="1075"/>
                  </a:lnTo>
                  <a:cubicBezTo>
                    <a:pt x="1519" y="767"/>
                    <a:pt x="1374" y="483"/>
                    <a:pt x="1163" y="253"/>
                  </a:cubicBezTo>
                  <a:cubicBezTo>
                    <a:pt x="1035" y="114"/>
                    <a:pt x="886" y="1"/>
                    <a:pt x="739" y="1"/>
                  </a:cubicBez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774399" y="2921119"/>
              <a:ext cx="49527" cy="41875"/>
            </a:xfrm>
            <a:custGeom>
              <a:rect b="b" l="l" r="r" t="t"/>
              <a:pathLst>
                <a:path extrusionOk="0" h="301" w="356">
                  <a:moveTo>
                    <a:pt x="151" y="0"/>
                  </a:moveTo>
                  <a:cubicBezTo>
                    <a:pt x="71" y="0"/>
                    <a:pt x="5" y="65"/>
                    <a:pt x="5" y="146"/>
                  </a:cubicBezTo>
                  <a:cubicBezTo>
                    <a:pt x="1" y="238"/>
                    <a:pt x="75" y="301"/>
                    <a:pt x="153" y="301"/>
                  </a:cubicBezTo>
                  <a:cubicBezTo>
                    <a:pt x="187" y="301"/>
                    <a:pt x="223" y="288"/>
                    <a:pt x="253" y="260"/>
                  </a:cubicBezTo>
                  <a:cubicBezTo>
                    <a:pt x="355" y="170"/>
                    <a:pt x="295" y="7"/>
                    <a:pt x="162" y="1"/>
                  </a:cubicBezTo>
                  <a:cubicBezTo>
                    <a:pt x="158" y="0"/>
                    <a:pt x="155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824898" y="2970784"/>
              <a:ext cx="33528" cy="28241"/>
            </a:xfrm>
            <a:custGeom>
              <a:rect b="b" l="l" r="r" t="t"/>
              <a:pathLst>
                <a:path extrusionOk="0" h="203" w="241">
                  <a:moveTo>
                    <a:pt x="113" y="0"/>
                  </a:moveTo>
                  <a:cubicBezTo>
                    <a:pt x="53" y="0"/>
                    <a:pt x="4" y="42"/>
                    <a:pt x="4" y="97"/>
                  </a:cubicBezTo>
                  <a:cubicBezTo>
                    <a:pt x="0" y="160"/>
                    <a:pt x="51" y="202"/>
                    <a:pt x="105" y="202"/>
                  </a:cubicBezTo>
                  <a:cubicBezTo>
                    <a:pt x="129" y="202"/>
                    <a:pt x="153" y="194"/>
                    <a:pt x="174" y="175"/>
                  </a:cubicBezTo>
                  <a:cubicBezTo>
                    <a:pt x="240" y="115"/>
                    <a:pt x="204" y="6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800413" y="2838901"/>
              <a:ext cx="113383" cy="97662"/>
            </a:xfrm>
            <a:custGeom>
              <a:rect b="b" l="l" r="r" t="t"/>
              <a:pathLst>
                <a:path extrusionOk="0" h="702" w="815">
                  <a:moveTo>
                    <a:pt x="362" y="1"/>
                  </a:moveTo>
                  <a:cubicBezTo>
                    <a:pt x="250" y="1"/>
                    <a:pt x="139" y="43"/>
                    <a:pt x="53" y="120"/>
                  </a:cubicBezTo>
                  <a:cubicBezTo>
                    <a:pt x="1" y="173"/>
                    <a:pt x="55" y="253"/>
                    <a:pt x="116" y="253"/>
                  </a:cubicBezTo>
                  <a:cubicBezTo>
                    <a:pt x="131" y="253"/>
                    <a:pt x="147" y="247"/>
                    <a:pt x="162" y="235"/>
                  </a:cubicBezTo>
                  <a:cubicBezTo>
                    <a:pt x="221" y="181"/>
                    <a:pt x="290" y="154"/>
                    <a:pt x="364" y="154"/>
                  </a:cubicBezTo>
                  <a:cubicBezTo>
                    <a:pt x="389" y="154"/>
                    <a:pt x="415" y="157"/>
                    <a:pt x="440" y="163"/>
                  </a:cubicBezTo>
                  <a:cubicBezTo>
                    <a:pt x="313" y="241"/>
                    <a:pt x="235" y="374"/>
                    <a:pt x="217" y="525"/>
                  </a:cubicBezTo>
                  <a:cubicBezTo>
                    <a:pt x="217" y="578"/>
                    <a:pt x="257" y="605"/>
                    <a:pt x="295" y="605"/>
                  </a:cubicBezTo>
                  <a:cubicBezTo>
                    <a:pt x="332" y="605"/>
                    <a:pt x="368" y="581"/>
                    <a:pt x="368" y="531"/>
                  </a:cubicBezTo>
                  <a:lnTo>
                    <a:pt x="368" y="507"/>
                  </a:lnTo>
                  <a:lnTo>
                    <a:pt x="368" y="501"/>
                  </a:lnTo>
                  <a:cubicBezTo>
                    <a:pt x="368" y="495"/>
                    <a:pt x="368" y="495"/>
                    <a:pt x="368" y="495"/>
                  </a:cubicBezTo>
                  <a:cubicBezTo>
                    <a:pt x="374" y="477"/>
                    <a:pt x="380" y="459"/>
                    <a:pt x="386" y="447"/>
                  </a:cubicBezTo>
                  <a:cubicBezTo>
                    <a:pt x="386" y="435"/>
                    <a:pt x="392" y="428"/>
                    <a:pt x="398" y="416"/>
                  </a:cubicBezTo>
                  <a:cubicBezTo>
                    <a:pt x="398" y="416"/>
                    <a:pt x="398" y="410"/>
                    <a:pt x="404" y="410"/>
                  </a:cubicBezTo>
                  <a:cubicBezTo>
                    <a:pt x="410" y="392"/>
                    <a:pt x="422" y="380"/>
                    <a:pt x="428" y="362"/>
                  </a:cubicBezTo>
                  <a:lnTo>
                    <a:pt x="434" y="356"/>
                  </a:lnTo>
                  <a:lnTo>
                    <a:pt x="440" y="350"/>
                  </a:lnTo>
                  <a:lnTo>
                    <a:pt x="440" y="356"/>
                  </a:lnTo>
                  <a:cubicBezTo>
                    <a:pt x="440" y="350"/>
                    <a:pt x="452" y="338"/>
                    <a:pt x="452" y="332"/>
                  </a:cubicBezTo>
                  <a:cubicBezTo>
                    <a:pt x="470" y="320"/>
                    <a:pt x="482" y="314"/>
                    <a:pt x="495" y="302"/>
                  </a:cubicBezTo>
                  <a:cubicBezTo>
                    <a:pt x="501" y="296"/>
                    <a:pt x="501" y="296"/>
                    <a:pt x="507" y="290"/>
                  </a:cubicBezTo>
                  <a:cubicBezTo>
                    <a:pt x="513" y="290"/>
                    <a:pt x="519" y="283"/>
                    <a:pt x="525" y="277"/>
                  </a:cubicBezTo>
                  <a:cubicBezTo>
                    <a:pt x="543" y="271"/>
                    <a:pt x="561" y="265"/>
                    <a:pt x="573" y="253"/>
                  </a:cubicBezTo>
                  <a:cubicBezTo>
                    <a:pt x="579" y="253"/>
                    <a:pt x="585" y="253"/>
                    <a:pt x="585" y="247"/>
                  </a:cubicBezTo>
                  <a:cubicBezTo>
                    <a:pt x="615" y="290"/>
                    <a:pt x="640" y="338"/>
                    <a:pt x="652" y="386"/>
                  </a:cubicBezTo>
                  <a:cubicBezTo>
                    <a:pt x="664" y="453"/>
                    <a:pt x="658" y="525"/>
                    <a:pt x="621" y="586"/>
                  </a:cubicBezTo>
                  <a:cubicBezTo>
                    <a:pt x="603" y="622"/>
                    <a:pt x="609" y="670"/>
                    <a:pt x="646" y="688"/>
                  </a:cubicBezTo>
                  <a:cubicBezTo>
                    <a:pt x="659" y="697"/>
                    <a:pt x="674" y="701"/>
                    <a:pt x="688" y="701"/>
                  </a:cubicBezTo>
                  <a:cubicBezTo>
                    <a:pt x="713" y="701"/>
                    <a:pt x="737" y="689"/>
                    <a:pt x="748" y="670"/>
                  </a:cubicBezTo>
                  <a:cubicBezTo>
                    <a:pt x="797" y="586"/>
                    <a:pt x="815" y="489"/>
                    <a:pt x="803" y="392"/>
                  </a:cubicBezTo>
                  <a:cubicBezTo>
                    <a:pt x="785" y="229"/>
                    <a:pt x="676" y="84"/>
                    <a:pt x="519" y="30"/>
                  </a:cubicBezTo>
                  <a:cubicBezTo>
                    <a:pt x="468" y="10"/>
                    <a:pt x="415" y="1"/>
                    <a:pt x="362" y="1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851469" y="2908459"/>
              <a:ext cx="139" cy="1113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1"/>
                  </a:lnTo>
                  <a:lnTo>
                    <a:pt x="1" y="7"/>
                  </a:lnTo>
                  <a:lnTo>
                    <a:pt x="1" y="7"/>
                  </a:ln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870806" y="2879106"/>
              <a:ext cx="139" cy="13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859955" y="2960628"/>
              <a:ext cx="134529" cy="142181"/>
            </a:xfrm>
            <a:custGeom>
              <a:rect b="b" l="l" r="r" t="t"/>
              <a:pathLst>
                <a:path extrusionOk="0" h="1022" w="967">
                  <a:moveTo>
                    <a:pt x="725" y="1"/>
                  </a:moveTo>
                  <a:lnTo>
                    <a:pt x="411" y="254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224" y="418"/>
                  </a:lnTo>
                  <a:lnTo>
                    <a:pt x="0" y="738"/>
                  </a:lnTo>
                  <a:lnTo>
                    <a:pt x="0" y="738"/>
                  </a:lnTo>
                  <a:lnTo>
                    <a:pt x="338" y="695"/>
                  </a:lnTo>
                  <a:lnTo>
                    <a:pt x="598" y="1022"/>
                  </a:lnTo>
                  <a:lnTo>
                    <a:pt x="598" y="677"/>
                  </a:lnTo>
                  <a:lnTo>
                    <a:pt x="967" y="623"/>
                  </a:lnTo>
                  <a:lnTo>
                    <a:pt x="635" y="387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969162" y="3150662"/>
              <a:ext cx="480103" cy="578183"/>
            </a:xfrm>
            <a:custGeom>
              <a:rect b="b" l="l" r="r" t="t"/>
              <a:pathLst>
                <a:path extrusionOk="0" h="4156" w="3451">
                  <a:moveTo>
                    <a:pt x="3179" y="0"/>
                  </a:moveTo>
                  <a:lnTo>
                    <a:pt x="2949" y="55"/>
                  </a:lnTo>
                  <a:lnTo>
                    <a:pt x="2798" y="91"/>
                  </a:lnTo>
                  <a:lnTo>
                    <a:pt x="2913" y="1378"/>
                  </a:lnTo>
                  <a:lnTo>
                    <a:pt x="2550" y="1529"/>
                  </a:lnTo>
                  <a:lnTo>
                    <a:pt x="2550" y="1529"/>
                  </a:lnTo>
                  <a:lnTo>
                    <a:pt x="2599" y="290"/>
                  </a:lnTo>
                  <a:lnTo>
                    <a:pt x="2303" y="236"/>
                  </a:lnTo>
                  <a:lnTo>
                    <a:pt x="2206" y="218"/>
                  </a:lnTo>
                  <a:lnTo>
                    <a:pt x="2158" y="260"/>
                  </a:lnTo>
                  <a:lnTo>
                    <a:pt x="2037" y="363"/>
                  </a:lnTo>
                  <a:lnTo>
                    <a:pt x="1868" y="2260"/>
                  </a:lnTo>
                  <a:cubicBezTo>
                    <a:pt x="1819" y="2792"/>
                    <a:pt x="1366" y="3070"/>
                    <a:pt x="1040" y="3112"/>
                  </a:cubicBezTo>
                  <a:cubicBezTo>
                    <a:pt x="743" y="3160"/>
                    <a:pt x="445" y="3179"/>
                    <a:pt x="148" y="3179"/>
                  </a:cubicBezTo>
                  <a:cubicBezTo>
                    <a:pt x="107" y="3179"/>
                    <a:pt x="66" y="3179"/>
                    <a:pt x="25" y="3178"/>
                  </a:cubicBezTo>
                  <a:lnTo>
                    <a:pt x="25" y="3178"/>
                  </a:lnTo>
                  <a:cubicBezTo>
                    <a:pt x="1" y="3287"/>
                    <a:pt x="7" y="3396"/>
                    <a:pt x="43" y="3505"/>
                  </a:cubicBezTo>
                  <a:cubicBezTo>
                    <a:pt x="405" y="3789"/>
                    <a:pt x="828" y="3988"/>
                    <a:pt x="1282" y="4085"/>
                  </a:cubicBezTo>
                  <a:cubicBezTo>
                    <a:pt x="1527" y="4135"/>
                    <a:pt x="1750" y="4155"/>
                    <a:pt x="1954" y="4155"/>
                  </a:cubicBezTo>
                  <a:cubicBezTo>
                    <a:pt x="2833" y="4155"/>
                    <a:pt x="3323" y="3767"/>
                    <a:pt x="3451" y="3674"/>
                  </a:cubicBezTo>
                  <a:lnTo>
                    <a:pt x="3421" y="3329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943147" y="4282794"/>
              <a:ext cx="280883" cy="56483"/>
            </a:xfrm>
            <a:custGeom>
              <a:rect b="b" l="l" r="r" t="t"/>
              <a:pathLst>
                <a:path extrusionOk="0" h="406" w="2019">
                  <a:moveTo>
                    <a:pt x="43" y="1"/>
                  </a:moveTo>
                  <a:lnTo>
                    <a:pt x="0" y="67"/>
                  </a:lnTo>
                  <a:cubicBezTo>
                    <a:pt x="333" y="291"/>
                    <a:pt x="725" y="406"/>
                    <a:pt x="1130" y="406"/>
                  </a:cubicBezTo>
                  <a:cubicBezTo>
                    <a:pt x="1438" y="406"/>
                    <a:pt x="1747" y="333"/>
                    <a:pt x="2018" y="200"/>
                  </a:cubicBezTo>
                  <a:lnTo>
                    <a:pt x="1988" y="134"/>
                  </a:lnTo>
                  <a:cubicBezTo>
                    <a:pt x="1715" y="265"/>
                    <a:pt x="1422" y="330"/>
                    <a:pt x="1130" y="330"/>
                  </a:cubicBezTo>
                  <a:cubicBezTo>
                    <a:pt x="749" y="330"/>
                    <a:pt x="371" y="220"/>
                    <a:pt x="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306242" y="4261787"/>
              <a:ext cx="280049" cy="69977"/>
            </a:xfrm>
            <a:custGeom>
              <a:rect b="b" l="l" r="r" t="t"/>
              <a:pathLst>
                <a:path extrusionOk="0" h="503" w="2013">
                  <a:moveTo>
                    <a:pt x="1994" y="1"/>
                  </a:moveTo>
                  <a:cubicBezTo>
                    <a:pt x="1575" y="282"/>
                    <a:pt x="1085" y="427"/>
                    <a:pt x="590" y="427"/>
                  </a:cubicBezTo>
                  <a:cubicBezTo>
                    <a:pt x="393" y="427"/>
                    <a:pt x="195" y="404"/>
                    <a:pt x="1" y="357"/>
                  </a:cubicBezTo>
                  <a:lnTo>
                    <a:pt x="1" y="357"/>
                  </a:lnTo>
                  <a:cubicBezTo>
                    <a:pt x="1" y="382"/>
                    <a:pt x="7" y="412"/>
                    <a:pt x="13" y="436"/>
                  </a:cubicBezTo>
                  <a:cubicBezTo>
                    <a:pt x="200" y="484"/>
                    <a:pt x="393" y="502"/>
                    <a:pt x="587" y="502"/>
                  </a:cubicBezTo>
                  <a:cubicBezTo>
                    <a:pt x="1094" y="502"/>
                    <a:pt x="1584" y="357"/>
                    <a:pt x="2013" y="79"/>
                  </a:cubicBezTo>
                  <a:lnTo>
                    <a:pt x="1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979317" y="3713806"/>
              <a:ext cx="63160" cy="612963"/>
            </a:xfrm>
            <a:custGeom>
              <a:rect b="b" l="l" r="r" t="t"/>
              <a:pathLst>
                <a:path extrusionOk="0" h="4406" w="454">
                  <a:moveTo>
                    <a:pt x="381" y="0"/>
                  </a:moveTo>
                  <a:lnTo>
                    <a:pt x="163" y="2949"/>
                  </a:lnTo>
                  <a:cubicBezTo>
                    <a:pt x="48" y="3040"/>
                    <a:pt x="0" y="3185"/>
                    <a:pt x="24" y="3330"/>
                  </a:cubicBezTo>
                  <a:cubicBezTo>
                    <a:pt x="36" y="3402"/>
                    <a:pt x="91" y="3457"/>
                    <a:pt x="163" y="3481"/>
                  </a:cubicBezTo>
                  <a:cubicBezTo>
                    <a:pt x="163" y="3626"/>
                    <a:pt x="157" y="3765"/>
                    <a:pt x="151" y="3928"/>
                  </a:cubicBezTo>
                  <a:cubicBezTo>
                    <a:pt x="145" y="4085"/>
                    <a:pt x="139" y="4248"/>
                    <a:pt x="139" y="4405"/>
                  </a:cubicBezTo>
                  <a:lnTo>
                    <a:pt x="212" y="4405"/>
                  </a:lnTo>
                  <a:cubicBezTo>
                    <a:pt x="212" y="4248"/>
                    <a:pt x="218" y="4085"/>
                    <a:pt x="224" y="3922"/>
                  </a:cubicBezTo>
                  <a:cubicBezTo>
                    <a:pt x="230" y="3765"/>
                    <a:pt x="236" y="3602"/>
                    <a:pt x="236" y="3444"/>
                  </a:cubicBezTo>
                  <a:lnTo>
                    <a:pt x="236" y="3414"/>
                  </a:lnTo>
                  <a:lnTo>
                    <a:pt x="206" y="3408"/>
                  </a:lnTo>
                  <a:cubicBezTo>
                    <a:pt x="151" y="3402"/>
                    <a:pt x="109" y="3360"/>
                    <a:pt x="97" y="3312"/>
                  </a:cubicBezTo>
                  <a:cubicBezTo>
                    <a:pt x="79" y="3191"/>
                    <a:pt x="121" y="3076"/>
                    <a:pt x="218" y="3003"/>
                  </a:cubicBezTo>
                  <a:lnTo>
                    <a:pt x="236" y="2991"/>
                  </a:lnTo>
                  <a:lnTo>
                    <a:pt x="453" y="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421431" y="4107228"/>
              <a:ext cx="28659" cy="57317"/>
            </a:xfrm>
            <a:custGeom>
              <a:rect b="b" l="l" r="r" t="t"/>
              <a:pathLst>
                <a:path extrusionOk="0" h="412" w="206">
                  <a:moveTo>
                    <a:pt x="133" y="0"/>
                  </a:moveTo>
                  <a:lnTo>
                    <a:pt x="0" y="387"/>
                  </a:lnTo>
                  <a:lnTo>
                    <a:pt x="73" y="411"/>
                  </a:lnTo>
                  <a:lnTo>
                    <a:pt x="206" y="2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476279" y="4133243"/>
              <a:ext cx="28798" cy="57317"/>
            </a:xfrm>
            <a:custGeom>
              <a:rect b="b" l="l" r="r" t="t"/>
              <a:pathLst>
                <a:path extrusionOk="0" h="412" w="207">
                  <a:moveTo>
                    <a:pt x="134" y="0"/>
                  </a:moveTo>
                  <a:lnTo>
                    <a:pt x="1" y="387"/>
                  </a:lnTo>
                  <a:lnTo>
                    <a:pt x="73" y="411"/>
                  </a:lnTo>
                  <a:lnTo>
                    <a:pt x="206" y="2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969162" y="3591105"/>
              <a:ext cx="162353" cy="123678"/>
            </a:xfrm>
            <a:custGeom>
              <a:rect b="b" l="l" r="r" t="t"/>
              <a:pathLst>
                <a:path extrusionOk="0" h="889" w="1167">
                  <a:moveTo>
                    <a:pt x="1161" y="0"/>
                  </a:moveTo>
                  <a:lnTo>
                    <a:pt x="1082" y="12"/>
                  </a:lnTo>
                  <a:cubicBezTo>
                    <a:pt x="1112" y="212"/>
                    <a:pt x="1052" y="423"/>
                    <a:pt x="925" y="586"/>
                  </a:cubicBezTo>
                  <a:cubicBezTo>
                    <a:pt x="810" y="729"/>
                    <a:pt x="634" y="812"/>
                    <a:pt x="448" y="812"/>
                  </a:cubicBezTo>
                  <a:cubicBezTo>
                    <a:pt x="430" y="812"/>
                    <a:pt x="412" y="812"/>
                    <a:pt x="393" y="810"/>
                  </a:cubicBezTo>
                  <a:cubicBezTo>
                    <a:pt x="242" y="792"/>
                    <a:pt x="103" y="713"/>
                    <a:pt x="13" y="586"/>
                  </a:cubicBezTo>
                  <a:cubicBezTo>
                    <a:pt x="13" y="623"/>
                    <a:pt x="1" y="659"/>
                    <a:pt x="1" y="695"/>
                  </a:cubicBezTo>
                  <a:cubicBezTo>
                    <a:pt x="103" y="804"/>
                    <a:pt x="236" y="870"/>
                    <a:pt x="381" y="888"/>
                  </a:cubicBezTo>
                  <a:lnTo>
                    <a:pt x="514" y="888"/>
                  </a:lnTo>
                  <a:cubicBezTo>
                    <a:pt x="695" y="864"/>
                    <a:pt x="865" y="774"/>
                    <a:pt x="979" y="629"/>
                  </a:cubicBezTo>
                  <a:cubicBezTo>
                    <a:pt x="1100" y="484"/>
                    <a:pt x="1167" y="296"/>
                    <a:pt x="1161" y="103"/>
                  </a:cubicBezTo>
                  <a:cubicBezTo>
                    <a:pt x="1161" y="67"/>
                    <a:pt x="1161" y="36"/>
                    <a:pt x="1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1260055" y="3487741"/>
              <a:ext cx="164022" cy="162492"/>
            </a:xfrm>
            <a:custGeom>
              <a:rect b="b" l="l" r="r" t="t"/>
              <a:pathLst>
                <a:path extrusionOk="0" h="1168" w="1179">
                  <a:moveTo>
                    <a:pt x="30" y="0"/>
                  </a:moveTo>
                  <a:lnTo>
                    <a:pt x="0" y="761"/>
                  </a:lnTo>
                  <a:cubicBezTo>
                    <a:pt x="100" y="1029"/>
                    <a:pt x="344" y="1168"/>
                    <a:pt x="588" y="1168"/>
                  </a:cubicBezTo>
                  <a:cubicBezTo>
                    <a:pt x="801" y="1168"/>
                    <a:pt x="1015" y="1063"/>
                    <a:pt x="1136" y="846"/>
                  </a:cubicBezTo>
                  <a:cubicBezTo>
                    <a:pt x="1148" y="586"/>
                    <a:pt x="1166" y="326"/>
                    <a:pt x="1178" y="6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1053467" y="2947968"/>
              <a:ext cx="742205" cy="482329"/>
            </a:xfrm>
            <a:custGeom>
              <a:rect b="b" l="l" r="r" t="t"/>
              <a:pathLst>
                <a:path extrusionOk="0" h="3467" w="5335">
                  <a:moveTo>
                    <a:pt x="4766" y="1"/>
                  </a:moveTo>
                  <a:lnTo>
                    <a:pt x="3286" y="2007"/>
                  </a:lnTo>
                  <a:lnTo>
                    <a:pt x="2657" y="2001"/>
                  </a:lnTo>
                  <a:lnTo>
                    <a:pt x="718" y="1977"/>
                  </a:lnTo>
                  <a:lnTo>
                    <a:pt x="718" y="1977"/>
                  </a:lnTo>
                  <a:cubicBezTo>
                    <a:pt x="1" y="3365"/>
                    <a:pt x="777" y="3466"/>
                    <a:pt x="1019" y="3466"/>
                  </a:cubicBezTo>
                  <a:cubicBezTo>
                    <a:pt x="1061" y="3466"/>
                    <a:pt x="1086" y="3463"/>
                    <a:pt x="1086" y="3463"/>
                  </a:cubicBezTo>
                  <a:lnTo>
                    <a:pt x="1969" y="3433"/>
                  </a:lnTo>
                  <a:lnTo>
                    <a:pt x="3660" y="3379"/>
                  </a:lnTo>
                  <a:lnTo>
                    <a:pt x="5334" y="617"/>
                  </a:lnTo>
                  <a:lnTo>
                    <a:pt x="4766" y="1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1053467" y="3222863"/>
              <a:ext cx="369781" cy="207428"/>
            </a:xfrm>
            <a:custGeom>
              <a:rect b="b" l="l" r="r" t="t"/>
              <a:pathLst>
                <a:path extrusionOk="0" h="1491" w="2658">
                  <a:moveTo>
                    <a:pt x="718" y="1"/>
                  </a:moveTo>
                  <a:lnTo>
                    <a:pt x="718" y="1"/>
                  </a:lnTo>
                  <a:cubicBezTo>
                    <a:pt x="1" y="1389"/>
                    <a:pt x="777" y="1490"/>
                    <a:pt x="1019" y="1490"/>
                  </a:cubicBezTo>
                  <a:cubicBezTo>
                    <a:pt x="1061" y="1490"/>
                    <a:pt x="1086" y="1487"/>
                    <a:pt x="1086" y="1487"/>
                  </a:cubicBezTo>
                  <a:lnTo>
                    <a:pt x="1969" y="1457"/>
                  </a:lnTo>
                  <a:lnTo>
                    <a:pt x="2657" y="25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AE5743">
                <a:alpha val="4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996290" y="3206865"/>
              <a:ext cx="377293" cy="271701"/>
            </a:xfrm>
            <a:custGeom>
              <a:rect b="b" l="l" r="r" t="t"/>
              <a:pathLst>
                <a:path extrusionOk="0" h="1953" w="2712">
                  <a:moveTo>
                    <a:pt x="886" y="0"/>
                  </a:moveTo>
                  <a:cubicBezTo>
                    <a:pt x="1" y="0"/>
                    <a:pt x="289" y="1487"/>
                    <a:pt x="289" y="1487"/>
                  </a:cubicBezTo>
                  <a:lnTo>
                    <a:pt x="2029" y="1953"/>
                  </a:lnTo>
                  <a:lnTo>
                    <a:pt x="2712" y="128"/>
                  </a:lnTo>
                  <a:cubicBezTo>
                    <a:pt x="2712" y="128"/>
                    <a:pt x="1860" y="43"/>
                    <a:pt x="923" y="1"/>
                  </a:cubicBezTo>
                  <a:cubicBezTo>
                    <a:pt x="911" y="0"/>
                    <a:pt x="898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1102018" y="3405245"/>
              <a:ext cx="179187" cy="75820"/>
            </a:xfrm>
            <a:custGeom>
              <a:rect b="b" l="l" r="r" t="t"/>
              <a:pathLst>
                <a:path extrusionOk="0" h="545" w="1288">
                  <a:moveTo>
                    <a:pt x="37" y="1"/>
                  </a:moveTo>
                  <a:lnTo>
                    <a:pt x="0" y="73"/>
                  </a:lnTo>
                  <a:cubicBezTo>
                    <a:pt x="399" y="285"/>
                    <a:pt x="828" y="442"/>
                    <a:pt x="1269" y="545"/>
                  </a:cubicBezTo>
                  <a:lnTo>
                    <a:pt x="1287" y="472"/>
                  </a:lnTo>
                  <a:cubicBezTo>
                    <a:pt x="1064" y="418"/>
                    <a:pt x="840" y="351"/>
                    <a:pt x="623" y="273"/>
                  </a:cubicBezTo>
                  <a:cubicBezTo>
                    <a:pt x="423" y="194"/>
                    <a:pt x="224" y="104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993507" y="3144680"/>
              <a:ext cx="323871" cy="228852"/>
            </a:xfrm>
            <a:custGeom>
              <a:rect b="b" l="l" r="r" t="t"/>
              <a:pathLst>
                <a:path extrusionOk="0" h="1645" w="2328">
                  <a:moveTo>
                    <a:pt x="1129" y="0"/>
                  </a:moveTo>
                  <a:cubicBezTo>
                    <a:pt x="946" y="0"/>
                    <a:pt x="741" y="30"/>
                    <a:pt x="563" y="140"/>
                  </a:cubicBezTo>
                  <a:cubicBezTo>
                    <a:pt x="170" y="394"/>
                    <a:pt x="1" y="998"/>
                    <a:pt x="140" y="1644"/>
                  </a:cubicBezTo>
                  <a:cubicBezTo>
                    <a:pt x="140" y="1548"/>
                    <a:pt x="152" y="962"/>
                    <a:pt x="575" y="653"/>
                  </a:cubicBezTo>
                  <a:cubicBezTo>
                    <a:pt x="853" y="448"/>
                    <a:pt x="1197" y="448"/>
                    <a:pt x="1451" y="442"/>
                  </a:cubicBezTo>
                  <a:cubicBezTo>
                    <a:pt x="1638" y="442"/>
                    <a:pt x="1820" y="466"/>
                    <a:pt x="2001" y="508"/>
                  </a:cubicBezTo>
                  <a:lnTo>
                    <a:pt x="2327" y="345"/>
                  </a:lnTo>
                  <a:cubicBezTo>
                    <a:pt x="2073" y="182"/>
                    <a:pt x="1789" y="73"/>
                    <a:pt x="1493" y="31"/>
                  </a:cubicBezTo>
                  <a:cubicBezTo>
                    <a:pt x="1399" y="18"/>
                    <a:pt x="1270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1028843" y="4556019"/>
              <a:ext cx="277405" cy="152615"/>
            </a:xfrm>
            <a:custGeom>
              <a:rect b="b" l="l" r="r" t="t"/>
              <a:pathLst>
                <a:path extrusionOk="0" h="1097" w="1994">
                  <a:moveTo>
                    <a:pt x="1" y="1"/>
                  </a:moveTo>
                  <a:lnTo>
                    <a:pt x="7" y="943"/>
                  </a:lnTo>
                  <a:cubicBezTo>
                    <a:pt x="411" y="1016"/>
                    <a:pt x="822" y="1064"/>
                    <a:pt x="1233" y="1088"/>
                  </a:cubicBezTo>
                  <a:cubicBezTo>
                    <a:pt x="1323" y="1094"/>
                    <a:pt x="1399" y="1096"/>
                    <a:pt x="1465" y="1096"/>
                  </a:cubicBezTo>
                  <a:cubicBezTo>
                    <a:pt x="1994" y="1096"/>
                    <a:pt x="1831" y="943"/>
                    <a:pt x="1831" y="943"/>
                  </a:cubicBezTo>
                  <a:lnTo>
                    <a:pt x="822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1023000" y="4583008"/>
              <a:ext cx="390510" cy="208680"/>
            </a:xfrm>
            <a:custGeom>
              <a:rect b="b" l="l" r="r" t="t"/>
              <a:pathLst>
                <a:path extrusionOk="0" h="1500" w="2807">
                  <a:moveTo>
                    <a:pt x="1408" y="0"/>
                  </a:moveTo>
                  <a:lnTo>
                    <a:pt x="858" y="67"/>
                  </a:lnTo>
                  <a:lnTo>
                    <a:pt x="1227" y="671"/>
                  </a:lnTo>
                  <a:lnTo>
                    <a:pt x="31" y="369"/>
                  </a:lnTo>
                  <a:lnTo>
                    <a:pt x="24" y="526"/>
                  </a:lnTo>
                  <a:lnTo>
                    <a:pt x="0" y="1245"/>
                  </a:lnTo>
                  <a:lnTo>
                    <a:pt x="0" y="1384"/>
                  </a:lnTo>
                  <a:lnTo>
                    <a:pt x="2792" y="1499"/>
                  </a:lnTo>
                  <a:cubicBezTo>
                    <a:pt x="2792" y="1499"/>
                    <a:pt x="2793" y="1499"/>
                    <a:pt x="2793" y="1499"/>
                  </a:cubicBezTo>
                  <a:cubicBezTo>
                    <a:pt x="2807" y="1499"/>
                    <a:pt x="2734" y="941"/>
                    <a:pt x="2544" y="882"/>
                  </a:cubicBezTo>
                  <a:cubicBezTo>
                    <a:pt x="2544" y="882"/>
                    <a:pt x="1378" y="139"/>
                    <a:pt x="1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1267567" y="4655209"/>
              <a:ext cx="69977" cy="44658"/>
            </a:xfrm>
            <a:custGeom>
              <a:rect b="b" l="l" r="r" t="t"/>
              <a:pathLst>
                <a:path extrusionOk="0" h="321" w="503">
                  <a:moveTo>
                    <a:pt x="460" y="1"/>
                  </a:moveTo>
                  <a:cubicBezTo>
                    <a:pt x="279" y="19"/>
                    <a:pt x="115" y="115"/>
                    <a:pt x="13" y="260"/>
                  </a:cubicBezTo>
                  <a:cubicBezTo>
                    <a:pt x="1" y="279"/>
                    <a:pt x="7" y="303"/>
                    <a:pt x="19" y="315"/>
                  </a:cubicBezTo>
                  <a:cubicBezTo>
                    <a:pt x="31" y="315"/>
                    <a:pt x="37" y="321"/>
                    <a:pt x="43" y="321"/>
                  </a:cubicBezTo>
                  <a:cubicBezTo>
                    <a:pt x="55" y="321"/>
                    <a:pt x="67" y="315"/>
                    <a:pt x="73" y="303"/>
                  </a:cubicBezTo>
                  <a:cubicBezTo>
                    <a:pt x="170" y="176"/>
                    <a:pt x="309" y="91"/>
                    <a:pt x="466" y="73"/>
                  </a:cubicBezTo>
                  <a:cubicBezTo>
                    <a:pt x="484" y="73"/>
                    <a:pt x="502" y="55"/>
                    <a:pt x="502" y="37"/>
                  </a:cubicBezTo>
                  <a:cubicBezTo>
                    <a:pt x="496" y="13"/>
                    <a:pt x="478" y="1"/>
                    <a:pt x="4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1238214" y="4635733"/>
              <a:ext cx="69838" cy="43962"/>
            </a:xfrm>
            <a:custGeom>
              <a:rect b="b" l="l" r="r" t="t"/>
              <a:pathLst>
                <a:path extrusionOk="0" h="316" w="502">
                  <a:moveTo>
                    <a:pt x="467" y="1"/>
                  </a:moveTo>
                  <a:cubicBezTo>
                    <a:pt x="464" y="1"/>
                    <a:pt x="462" y="1"/>
                    <a:pt x="459" y="2"/>
                  </a:cubicBezTo>
                  <a:cubicBezTo>
                    <a:pt x="284" y="20"/>
                    <a:pt x="121" y="116"/>
                    <a:pt x="12" y="262"/>
                  </a:cubicBezTo>
                  <a:cubicBezTo>
                    <a:pt x="0" y="274"/>
                    <a:pt x="6" y="298"/>
                    <a:pt x="24" y="310"/>
                  </a:cubicBezTo>
                  <a:cubicBezTo>
                    <a:pt x="30" y="316"/>
                    <a:pt x="36" y="316"/>
                    <a:pt x="42" y="316"/>
                  </a:cubicBezTo>
                  <a:cubicBezTo>
                    <a:pt x="54" y="316"/>
                    <a:pt x="67" y="310"/>
                    <a:pt x="79" y="298"/>
                  </a:cubicBezTo>
                  <a:cubicBezTo>
                    <a:pt x="169" y="171"/>
                    <a:pt x="308" y="92"/>
                    <a:pt x="465" y="74"/>
                  </a:cubicBezTo>
                  <a:cubicBezTo>
                    <a:pt x="490" y="74"/>
                    <a:pt x="502" y="56"/>
                    <a:pt x="502" y="32"/>
                  </a:cubicBezTo>
                  <a:cubicBezTo>
                    <a:pt x="496" y="16"/>
                    <a:pt x="482" y="1"/>
                    <a:pt x="4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1213729" y="4615700"/>
              <a:ext cx="71369" cy="44658"/>
            </a:xfrm>
            <a:custGeom>
              <a:rect b="b" l="l" r="r" t="t"/>
              <a:pathLst>
                <a:path extrusionOk="0" h="321" w="513">
                  <a:moveTo>
                    <a:pt x="465" y="0"/>
                  </a:moveTo>
                  <a:cubicBezTo>
                    <a:pt x="464" y="0"/>
                    <a:pt x="462" y="0"/>
                    <a:pt x="460" y="1"/>
                  </a:cubicBezTo>
                  <a:cubicBezTo>
                    <a:pt x="279" y="25"/>
                    <a:pt x="122" y="115"/>
                    <a:pt x="13" y="260"/>
                  </a:cubicBezTo>
                  <a:cubicBezTo>
                    <a:pt x="1" y="279"/>
                    <a:pt x="7" y="303"/>
                    <a:pt x="25" y="315"/>
                  </a:cubicBezTo>
                  <a:cubicBezTo>
                    <a:pt x="31" y="321"/>
                    <a:pt x="37" y="321"/>
                    <a:pt x="43" y="321"/>
                  </a:cubicBezTo>
                  <a:cubicBezTo>
                    <a:pt x="55" y="321"/>
                    <a:pt x="67" y="315"/>
                    <a:pt x="73" y="303"/>
                  </a:cubicBezTo>
                  <a:cubicBezTo>
                    <a:pt x="170" y="176"/>
                    <a:pt x="309" y="97"/>
                    <a:pt x="466" y="79"/>
                  </a:cubicBezTo>
                  <a:cubicBezTo>
                    <a:pt x="513" y="73"/>
                    <a:pt x="509" y="0"/>
                    <a:pt x="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1016183" y="4740071"/>
              <a:ext cx="399553" cy="27128"/>
            </a:xfrm>
            <a:custGeom>
              <a:rect b="b" l="l" r="r" t="t"/>
              <a:pathLst>
                <a:path extrusionOk="0" h="195" w="2872">
                  <a:moveTo>
                    <a:pt x="37" y="1"/>
                  </a:moveTo>
                  <a:cubicBezTo>
                    <a:pt x="19" y="1"/>
                    <a:pt x="1" y="13"/>
                    <a:pt x="1" y="37"/>
                  </a:cubicBezTo>
                  <a:cubicBezTo>
                    <a:pt x="1" y="58"/>
                    <a:pt x="15" y="75"/>
                    <a:pt x="30" y="75"/>
                  </a:cubicBezTo>
                  <a:cubicBezTo>
                    <a:pt x="32" y="75"/>
                    <a:pt x="35" y="74"/>
                    <a:pt x="37" y="73"/>
                  </a:cubicBezTo>
                  <a:lnTo>
                    <a:pt x="2817" y="194"/>
                  </a:lnTo>
                  <a:cubicBezTo>
                    <a:pt x="2871" y="194"/>
                    <a:pt x="2871" y="116"/>
                    <a:pt x="2817" y="116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1447445" y="4580364"/>
              <a:ext cx="283248" cy="118113"/>
            </a:xfrm>
            <a:custGeom>
              <a:rect b="b" l="l" r="r" t="t"/>
              <a:pathLst>
                <a:path extrusionOk="0" h="849" w="2036">
                  <a:moveTo>
                    <a:pt x="689" y="1"/>
                  </a:moveTo>
                  <a:lnTo>
                    <a:pt x="1" y="73"/>
                  </a:lnTo>
                  <a:lnTo>
                    <a:pt x="19" y="756"/>
                  </a:lnTo>
                  <a:cubicBezTo>
                    <a:pt x="430" y="811"/>
                    <a:pt x="841" y="841"/>
                    <a:pt x="1251" y="847"/>
                  </a:cubicBezTo>
                  <a:cubicBezTo>
                    <a:pt x="1288" y="848"/>
                    <a:pt x="1323" y="848"/>
                    <a:pt x="1356" y="848"/>
                  </a:cubicBezTo>
                  <a:cubicBezTo>
                    <a:pt x="2036" y="848"/>
                    <a:pt x="1844" y="678"/>
                    <a:pt x="1844" y="678"/>
                  </a:cubicBezTo>
                  <a:lnTo>
                    <a:pt x="689" y="1"/>
                  </a:ln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1446611" y="4572852"/>
              <a:ext cx="392179" cy="199498"/>
            </a:xfrm>
            <a:custGeom>
              <a:rect b="b" l="l" r="r" t="t"/>
              <a:pathLst>
                <a:path extrusionOk="0" h="1434" w="2819">
                  <a:moveTo>
                    <a:pt x="1360" y="1"/>
                  </a:moveTo>
                  <a:lnTo>
                    <a:pt x="810" y="91"/>
                  </a:lnTo>
                  <a:lnTo>
                    <a:pt x="1209" y="677"/>
                  </a:lnTo>
                  <a:lnTo>
                    <a:pt x="1" y="430"/>
                  </a:lnTo>
                  <a:lnTo>
                    <a:pt x="1" y="593"/>
                  </a:lnTo>
                  <a:lnTo>
                    <a:pt x="1" y="1306"/>
                  </a:lnTo>
                  <a:lnTo>
                    <a:pt x="7" y="1433"/>
                  </a:lnTo>
                  <a:lnTo>
                    <a:pt x="2810" y="1433"/>
                  </a:lnTo>
                  <a:cubicBezTo>
                    <a:pt x="2810" y="1433"/>
                    <a:pt x="2811" y="1433"/>
                    <a:pt x="2811" y="1433"/>
                  </a:cubicBezTo>
                  <a:cubicBezTo>
                    <a:pt x="2819" y="1433"/>
                    <a:pt x="2728" y="882"/>
                    <a:pt x="2532" y="828"/>
                  </a:cubicBezTo>
                  <a:cubicBezTo>
                    <a:pt x="2532" y="828"/>
                    <a:pt x="1336" y="140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1687839" y="4640046"/>
              <a:ext cx="70534" cy="47301"/>
            </a:xfrm>
            <a:custGeom>
              <a:rect b="b" l="l" r="r" t="t"/>
              <a:pathLst>
                <a:path extrusionOk="0" h="340" w="507">
                  <a:moveTo>
                    <a:pt x="453" y="1"/>
                  </a:moveTo>
                  <a:cubicBezTo>
                    <a:pt x="452" y="1"/>
                    <a:pt x="450" y="1"/>
                    <a:pt x="448" y="1"/>
                  </a:cubicBezTo>
                  <a:cubicBezTo>
                    <a:pt x="267" y="25"/>
                    <a:pt x="109" y="128"/>
                    <a:pt x="13" y="279"/>
                  </a:cubicBezTo>
                  <a:cubicBezTo>
                    <a:pt x="1" y="297"/>
                    <a:pt x="7" y="321"/>
                    <a:pt x="25" y="333"/>
                  </a:cubicBezTo>
                  <a:cubicBezTo>
                    <a:pt x="31" y="333"/>
                    <a:pt x="37" y="339"/>
                    <a:pt x="49" y="339"/>
                  </a:cubicBezTo>
                  <a:cubicBezTo>
                    <a:pt x="61" y="339"/>
                    <a:pt x="73" y="333"/>
                    <a:pt x="79" y="321"/>
                  </a:cubicBezTo>
                  <a:cubicBezTo>
                    <a:pt x="164" y="188"/>
                    <a:pt x="303" y="104"/>
                    <a:pt x="454" y="73"/>
                  </a:cubicBezTo>
                  <a:cubicBezTo>
                    <a:pt x="506" y="68"/>
                    <a:pt x="497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1658485" y="4621543"/>
              <a:ext cx="70395" cy="47301"/>
            </a:xfrm>
            <a:custGeom>
              <a:rect b="b" l="l" r="r" t="t"/>
              <a:pathLst>
                <a:path extrusionOk="0" h="340" w="506">
                  <a:moveTo>
                    <a:pt x="448" y="1"/>
                  </a:moveTo>
                  <a:cubicBezTo>
                    <a:pt x="446" y="1"/>
                    <a:pt x="443" y="1"/>
                    <a:pt x="441" y="1"/>
                  </a:cubicBezTo>
                  <a:cubicBezTo>
                    <a:pt x="266" y="31"/>
                    <a:pt x="109" y="128"/>
                    <a:pt x="12" y="279"/>
                  </a:cubicBezTo>
                  <a:cubicBezTo>
                    <a:pt x="0" y="297"/>
                    <a:pt x="6" y="321"/>
                    <a:pt x="24" y="333"/>
                  </a:cubicBezTo>
                  <a:cubicBezTo>
                    <a:pt x="24" y="339"/>
                    <a:pt x="36" y="339"/>
                    <a:pt x="43" y="339"/>
                  </a:cubicBezTo>
                  <a:cubicBezTo>
                    <a:pt x="55" y="339"/>
                    <a:pt x="67" y="333"/>
                    <a:pt x="73" y="321"/>
                  </a:cubicBezTo>
                  <a:cubicBezTo>
                    <a:pt x="163" y="188"/>
                    <a:pt x="296" y="104"/>
                    <a:pt x="453" y="73"/>
                  </a:cubicBezTo>
                  <a:cubicBezTo>
                    <a:pt x="506" y="68"/>
                    <a:pt x="497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1633166" y="4603180"/>
              <a:ext cx="68308" cy="47162"/>
            </a:xfrm>
            <a:custGeom>
              <a:rect b="b" l="l" r="r" t="t"/>
              <a:pathLst>
                <a:path extrusionOk="0" h="339" w="491">
                  <a:moveTo>
                    <a:pt x="442" y="0"/>
                  </a:moveTo>
                  <a:cubicBezTo>
                    <a:pt x="267" y="30"/>
                    <a:pt x="110" y="133"/>
                    <a:pt x="13" y="278"/>
                  </a:cubicBezTo>
                  <a:cubicBezTo>
                    <a:pt x="1" y="296"/>
                    <a:pt x="1" y="320"/>
                    <a:pt x="19" y="332"/>
                  </a:cubicBezTo>
                  <a:cubicBezTo>
                    <a:pt x="25" y="338"/>
                    <a:pt x="37" y="338"/>
                    <a:pt x="43" y="338"/>
                  </a:cubicBezTo>
                  <a:cubicBezTo>
                    <a:pt x="55" y="338"/>
                    <a:pt x="67" y="332"/>
                    <a:pt x="73" y="320"/>
                  </a:cubicBezTo>
                  <a:cubicBezTo>
                    <a:pt x="158" y="187"/>
                    <a:pt x="297" y="103"/>
                    <a:pt x="454" y="79"/>
                  </a:cubicBezTo>
                  <a:cubicBezTo>
                    <a:pt x="472" y="73"/>
                    <a:pt x="490" y="54"/>
                    <a:pt x="484" y="36"/>
                  </a:cubicBezTo>
                  <a:cubicBezTo>
                    <a:pt x="484" y="12"/>
                    <a:pt x="466" y="0"/>
                    <a:pt x="442" y="0"/>
                  </a:cubicBezTo>
                  <a:close/>
                </a:path>
              </a:pathLst>
            </a:custGeom>
            <a:solidFill>
              <a:srgbClr val="1D1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1437429" y="4739236"/>
              <a:ext cx="401083" cy="10295"/>
            </a:xfrm>
            <a:custGeom>
              <a:rect b="b" l="l" r="r" t="t"/>
              <a:pathLst>
                <a:path extrusionOk="0" h="74" w="2883">
                  <a:moveTo>
                    <a:pt x="48" y="1"/>
                  </a:moveTo>
                  <a:cubicBezTo>
                    <a:pt x="0" y="1"/>
                    <a:pt x="0" y="73"/>
                    <a:pt x="48" y="73"/>
                  </a:cubicBezTo>
                  <a:lnTo>
                    <a:pt x="2834" y="73"/>
                  </a:lnTo>
                  <a:cubicBezTo>
                    <a:pt x="2882" y="73"/>
                    <a:pt x="2882" y="1"/>
                    <a:pt x="2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1528968" y="2793410"/>
              <a:ext cx="396909" cy="210767"/>
            </a:xfrm>
            <a:custGeom>
              <a:rect b="b" l="l" r="r" t="t"/>
              <a:pathLst>
                <a:path extrusionOk="0" h="1515" w="2853">
                  <a:moveTo>
                    <a:pt x="2629" y="0"/>
                  </a:moveTo>
                  <a:cubicBezTo>
                    <a:pt x="2629" y="0"/>
                    <a:pt x="2345" y="103"/>
                    <a:pt x="1971" y="254"/>
                  </a:cubicBezTo>
                  <a:cubicBezTo>
                    <a:pt x="1185" y="568"/>
                    <a:pt x="1" y="1088"/>
                    <a:pt x="91" y="1299"/>
                  </a:cubicBezTo>
                  <a:cubicBezTo>
                    <a:pt x="91" y="1299"/>
                    <a:pt x="34" y="1514"/>
                    <a:pt x="319" y="1514"/>
                  </a:cubicBezTo>
                  <a:cubicBezTo>
                    <a:pt x="340" y="1514"/>
                    <a:pt x="363" y="1513"/>
                    <a:pt x="387" y="1511"/>
                  </a:cubicBezTo>
                  <a:cubicBezTo>
                    <a:pt x="611" y="1493"/>
                    <a:pt x="1511" y="1027"/>
                    <a:pt x="2158" y="683"/>
                  </a:cubicBezTo>
                  <a:cubicBezTo>
                    <a:pt x="2551" y="471"/>
                    <a:pt x="2853" y="302"/>
                    <a:pt x="2853" y="302"/>
                  </a:cubicBezTo>
                  <a:lnTo>
                    <a:pt x="2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893036" y="2723434"/>
              <a:ext cx="195881" cy="119365"/>
            </a:xfrm>
            <a:custGeom>
              <a:rect b="b" l="l" r="r" t="t"/>
              <a:pathLst>
                <a:path extrusionOk="0" h="858" w="1408">
                  <a:moveTo>
                    <a:pt x="641" y="0"/>
                  </a:moveTo>
                  <a:cubicBezTo>
                    <a:pt x="532" y="0"/>
                    <a:pt x="426" y="13"/>
                    <a:pt x="320" y="38"/>
                  </a:cubicBezTo>
                  <a:lnTo>
                    <a:pt x="314" y="38"/>
                  </a:lnTo>
                  <a:cubicBezTo>
                    <a:pt x="272" y="50"/>
                    <a:pt x="236" y="62"/>
                    <a:pt x="205" y="80"/>
                  </a:cubicBezTo>
                  <a:cubicBezTo>
                    <a:pt x="163" y="110"/>
                    <a:pt x="121" y="147"/>
                    <a:pt x="97" y="195"/>
                  </a:cubicBezTo>
                  <a:cubicBezTo>
                    <a:pt x="73" y="225"/>
                    <a:pt x="54" y="255"/>
                    <a:pt x="42" y="292"/>
                  </a:cubicBezTo>
                  <a:cubicBezTo>
                    <a:pt x="12" y="352"/>
                    <a:pt x="0" y="425"/>
                    <a:pt x="6" y="497"/>
                  </a:cubicBezTo>
                  <a:cubicBezTo>
                    <a:pt x="30" y="648"/>
                    <a:pt x="127" y="775"/>
                    <a:pt x="272" y="829"/>
                  </a:cubicBezTo>
                  <a:cubicBezTo>
                    <a:pt x="324" y="849"/>
                    <a:pt x="378" y="858"/>
                    <a:pt x="432" y="858"/>
                  </a:cubicBezTo>
                  <a:cubicBezTo>
                    <a:pt x="499" y="858"/>
                    <a:pt x="565" y="844"/>
                    <a:pt x="628" y="817"/>
                  </a:cubicBezTo>
                  <a:cubicBezTo>
                    <a:pt x="683" y="793"/>
                    <a:pt x="737" y="757"/>
                    <a:pt x="779" y="721"/>
                  </a:cubicBezTo>
                  <a:cubicBezTo>
                    <a:pt x="810" y="691"/>
                    <a:pt x="834" y="666"/>
                    <a:pt x="858" y="630"/>
                  </a:cubicBezTo>
                  <a:cubicBezTo>
                    <a:pt x="931" y="521"/>
                    <a:pt x="937" y="413"/>
                    <a:pt x="1051" y="358"/>
                  </a:cubicBezTo>
                  <a:cubicBezTo>
                    <a:pt x="1090" y="338"/>
                    <a:pt x="1131" y="330"/>
                    <a:pt x="1172" y="330"/>
                  </a:cubicBezTo>
                  <a:cubicBezTo>
                    <a:pt x="1255" y="330"/>
                    <a:pt x="1339" y="362"/>
                    <a:pt x="1408" y="394"/>
                  </a:cubicBezTo>
                  <a:cubicBezTo>
                    <a:pt x="1390" y="382"/>
                    <a:pt x="1070" y="38"/>
                    <a:pt x="707" y="2"/>
                  </a:cubicBezTo>
                  <a:cubicBezTo>
                    <a:pt x="685" y="1"/>
                    <a:pt x="663" y="0"/>
                    <a:pt x="6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1803028" y="2793410"/>
              <a:ext cx="123678" cy="94184"/>
            </a:xfrm>
            <a:custGeom>
              <a:rect b="b" l="l" r="r" t="t"/>
              <a:pathLst>
                <a:path extrusionOk="0" h="677" w="889">
                  <a:moveTo>
                    <a:pt x="659" y="0"/>
                  </a:moveTo>
                  <a:lnTo>
                    <a:pt x="556" y="42"/>
                  </a:lnTo>
                  <a:lnTo>
                    <a:pt x="484" y="67"/>
                  </a:lnTo>
                  <a:cubicBezTo>
                    <a:pt x="369" y="115"/>
                    <a:pt x="194" y="181"/>
                    <a:pt x="1" y="260"/>
                  </a:cubicBezTo>
                  <a:cubicBezTo>
                    <a:pt x="79" y="393"/>
                    <a:pt x="146" y="532"/>
                    <a:pt x="194" y="677"/>
                  </a:cubicBezTo>
                  <a:cubicBezTo>
                    <a:pt x="375" y="580"/>
                    <a:pt x="538" y="490"/>
                    <a:pt x="659" y="423"/>
                  </a:cubicBezTo>
                  <a:lnTo>
                    <a:pt x="726" y="387"/>
                  </a:lnTo>
                  <a:lnTo>
                    <a:pt x="889" y="302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F98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1936719" y="2723851"/>
              <a:ext cx="152197" cy="87367"/>
            </a:xfrm>
            <a:custGeom>
              <a:rect b="b" l="l" r="r" t="t"/>
              <a:pathLst>
                <a:path extrusionOk="0" h="628" w="1094">
                  <a:moveTo>
                    <a:pt x="291" y="0"/>
                  </a:moveTo>
                  <a:cubicBezTo>
                    <a:pt x="194" y="0"/>
                    <a:pt x="100" y="13"/>
                    <a:pt x="6" y="35"/>
                  </a:cubicBezTo>
                  <a:lnTo>
                    <a:pt x="0" y="35"/>
                  </a:lnTo>
                  <a:cubicBezTo>
                    <a:pt x="0" y="157"/>
                    <a:pt x="99" y="239"/>
                    <a:pt x="204" y="239"/>
                  </a:cubicBezTo>
                  <a:cubicBezTo>
                    <a:pt x="239" y="239"/>
                    <a:pt x="275" y="230"/>
                    <a:pt x="308" y="210"/>
                  </a:cubicBezTo>
                  <a:cubicBezTo>
                    <a:pt x="327" y="289"/>
                    <a:pt x="345" y="373"/>
                    <a:pt x="363" y="452"/>
                  </a:cubicBezTo>
                  <a:cubicBezTo>
                    <a:pt x="369" y="494"/>
                    <a:pt x="387" y="536"/>
                    <a:pt x="417" y="567"/>
                  </a:cubicBezTo>
                  <a:cubicBezTo>
                    <a:pt x="432" y="585"/>
                    <a:pt x="452" y="594"/>
                    <a:pt x="472" y="594"/>
                  </a:cubicBezTo>
                  <a:cubicBezTo>
                    <a:pt x="491" y="594"/>
                    <a:pt x="511" y="585"/>
                    <a:pt x="526" y="567"/>
                  </a:cubicBezTo>
                  <a:cubicBezTo>
                    <a:pt x="532" y="591"/>
                    <a:pt x="538" y="609"/>
                    <a:pt x="544" y="627"/>
                  </a:cubicBezTo>
                  <a:cubicBezTo>
                    <a:pt x="617" y="518"/>
                    <a:pt x="623" y="410"/>
                    <a:pt x="737" y="355"/>
                  </a:cubicBezTo>
                  <a:cubicBezTo>
                    <a:pt x="776" y="335"/>
                    <a:pt x="817" y="327"/>
                    <a:pt x="858" y="327"/>
                  </a:cubicBezTo>
                  <a:cubicBezTo>
                    <a:pt x="941" y="327"/>
                    <a:pt x="1025" y="359"/>
                    <a:pt x="1094" y="391"/>
                  </a:cubicBezTo>
                  <a:cubicBezTo>
                    <a:pt x="1076" y="379"/>
                    <a:pt x="756" y="35"/>
                    <a:pt x="393" y="5"/>
                  </a:cubicBezTo>
                  <a:cubicBezTo>
                    <a:pt x="359" y="2"/>
                    <a:pt x="325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1870221" y="2799253"/>
              <a:ext cx="33806" cy="53979"/>
            </a:xfrm>
            <a:custGeom>
              <a:rect b="b" l="l" r="r" t="t"/>
              <a:pathLst>
                <a:path extrusionOk="0" h="388" w="243">
                  <a:moveTo>
                    <a:pt x="73" y="0"/>
                  </a:moveTo>
                  <a:lnTo>
                    <a:pt x="1" y="25"/>
                  </a:lnTo>
                  <a:lnTo>
                    <a:pt x="176" y="387"/>
                  </a:lnTo>
                  <a:lnTo>
                    <a:pt x="243" y="35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1710515" y="2737763"/>
              <a:ext cx="207845" cy="297021"/>
            </a:xfrm>
            <a:custGeom>
              <a:rect b="b" l="l" r="r" t="t"/>
              <a:pathLst>
                <a:path extrusionOk="0" h="2135" w="1494">
                  <a:moveTo>
                    <a:pt x="902" y="1"/>
                  </a:moveTo>
                  <a:cubicBezTo>
                    <a:pt x="861" y="1"/>
                    <a:pt x="805" y="33"/>
                    <a:pt x="684" y="171"/>
                  </a:cubicBezTo>
                  <a:cubicBezTo>
                    <a:pt x="593" y="273"/>
                    <a:pt x="508" y="388"/>
                    <a:pt x="436" y="509"/>
                  </a:cubicBezTo>
                  <a:cubicBezTo>
                    <a:pt x="279" y="787"/>
                    <a:pt x="152" y="1083"/>
                    <a:pt x="55" y="1385"/>
                  </a:cubicBezTo>
                  <a:cubicBezTo>
                    <a:pt x="13" y="1500"/>
                    <a:pt x="1" y="1627"/>
                    <a:pt x="19" y="1748"/>
                  </a:cubicBezTo>
                  <a:cubicBezTo>
                    <a:pt x="43" y="1874"/>
                    <a:pt x="122" y="1989"/>
                    <a:pt x="237" y="2062"/>
                  </a:cubicBezTo>
                  <a:cubicBezTo>
                    <a:pt x="318" y="2112"/>
                    <a:pt x="411" y="2134"/>
                    <a:pt x="507" y="2134"/>
                  </a:cubicBezTo>
                  <a:cubicBezTo>
                    <a:pt x="640" y="2134"/>
                    <a:pt x="777" y="2092"/>
                    <a:pt x="889" y="2026"/>
                  </a:cubicBezTo>
                  <a:cubicBezTo>
                    <a:pt x="1088" y="1905"/>
                    <a:pt x="1276" y="1705"/>
                    <a:pt x="1445" y="1548"/>
                  </a:cubicBezTo>
                  <a:cubicBezTo>
                    <a:pt x="1481" y="1512"/>
                    <a:pt x="1493" y="1452"/>
                    <a:pt x="1475" y="1403"/>
                  </a:cubicBezTo>
                  <a:cubicBezTo>
                    <a:pt x="1451" y="1361"/>
                    <a:pt x="1445" y="1264"/>
                    <a:pt x="1397" y="1264"/>
                  </a:cubicBezTo>
                  <a:cubicBezTo>
                    <a:pt x="1421" y="1198"/>
                    <a:pt x="1415" y="1125"/>
                    <a:pt x="1372" y="1071"/>
                  </a:cubicBezTo>
                  <a:cubicBezTo>
                    <a:pt x="1338" y="1013"/>
                    <a:pt x="1264" y="950"/>
                    <a:pt x="1200" y="950"/>
                  </a:cubicBezTo>
                  <a:cubicBezTo>
                    <a:pt x="1197" y="950"/>
                    <a:pt x="1194" y="950"/>
                    <a:pt x="1191" y="950"/>
                  </a:cubicBezTo>
                  <a:cubicBezTo>
                    <a:pt x="1233" y="835"/>
                    <a:pt x="1179" y="708"/>
                    <a:pt x="1070" y="648"/>
                  </a:cubicBezTo>
                  <a:cubicBezTo>
                    <a:pt x="1047" y="636"/>
                    <a:pt x="1021" y="630"/>
                    <a:pt x="993" y="630"/>
                  </a:cubicBezTo>
                  <a:cubicBezTo>
                    <a:pt x="895" y="630"/>
                    <a:pt x="779" y="696"/>
                    <a:pt x="732" y="781"/>
                  </a:cubicBezTo>
                  <a:cubicBezTo>
                    <a:pt x="762" y="690"/>
                    <a:pt x="798" y="606"/>
                    <a:pt x="847" y="527"/>
                  </a:cubicBezTo>
                  <a:cubicBezTo>
                    <a:pt x="956" y="346"/>
                    <a:pt x="1052" y="297"/>
                    <a:pt x="1046" y="189"/>
                  </a:cubicBezTo>
                  <a:cubicBezTo>
                    <a:pt x="1046" y="104"/>
                    <a:pt x="992" y="32"/>
                    <a:pt x="913" y="1"/>
                  </a:cubicBezTo>
                  <a:cubicBezTo>
                    <a:pt x="910" y="1"/>
                    <a:pt x="906" y="1"/>
                    <a:pt x="902" y="1"/>
                  </a:cubicBez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1818814" y="2855938"/>
              <a:ext cx="59822" cy="36310"/>
            </a:xfrm>
            <a:custGeom>
              <a:rect b="b" l="l" r="r" t="t"/>
              <a:pathLst>
                <a:path extrusionOk="0" h="261" w="430">
                  <a:moveTo>
                    <a:pt x="413" y="0"/>
                  </a:moveTo>
                  <a:cubicBezTo>
                    <a:pt x="250" y="0"/>
                    <a:pt x="94" y="84"/>
                    <a:pt x="1" y="218"/>
                  </a:cubicBezTo>
                  <a:lnTo>
                    <a:pt x="67" y="260"/>
                  </a:lnTo>
                  <a:cubicBezTo>
                    <a:pt x="143" y="144"/>
                    <a:pt x="273" y="79"/>
                    <a:pt x="412" y="79"/>
                  </a:cubicBezTo>
                  <a:cubicBezTo>
                    <a:pt x="418" y="79"/>
                    <a:pt x="424" y="79"/>
                    <a:pt x="430" y="79"/>
                  </a:cubicBezTo>
                  <a:lnTo>
                    <a:pt x="430" y="0"/>
                  </a:lnTo>
                  <a:cubicBezTo>
                    <a:pt x="424" y="0"/>
                    <a:pt x="419" y="0"/>
                    <a:pt x="413" y="0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1847296" y="2903445"/>
              <a:ext cx="58987" cy="36310"/>
            </a:xfrm>
            <a:custGeom>
              <a:rect b="b" l="l" r="r" t="t"/>
              <a:pathLst>
                <a:path extrusionOk="0" h="261" w="424">
                  <a:moveTo>
                    <a:pt x="405" y="0"/>
                  </a:moveTo>
                  <a:cubicBezTo>
                    <a:pt x="242" y="0"/>
                    <a:pt x="88" y="78"/>
                    <a:pt x="0" y="218"/>
                  </a:cubicBezTo>
                  <a:lnTo>
                    <a:pt x="61" y="260"/>
                  </a:lnTo>
                  <a:cubicBezTo>
                    <a:pt x="142" y="144"/>
                    <a:pt x="268" y="73"/>
                    <a:pt x="406" y="73"/>
                  </a:cubicBezTo>
                  <a:cubicBezTo>
                    <a:pt x="412" y="73"/>
                    <a:pt x="418" y="73"/>
                    <a:pt x="423" y="73"/>
                  </a:cubicBezTo>
                  <a:lnTo>
                    <a:pt x="423" y="0"/>
                  </a:lnTo>
                  <a:cubicBezTo>
                    <a:pt x="417" y="0"/>
                    <a:pt x="411" y="0"/>
                    <a:pt x="405" y="0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2041752" y="2829580"/>
              <a:ext cx="39649" cy="68447"/>
            </a:xfrm>
            <a:custGeom>
              <a:rect b="b" l="l" r="r" t="t"/>
              <a:pathLst>
                <a:path extrusionOk="0" h="492" w="285">
                  <a:moveTo>
                    <a:pt x="158" y="0"/>
                  </a:moveTo>
                  <a:lnTo>
                    <a:pt x="25" y="357"/>
                  </a:lnTo>
                  <a:cubicBezTo>
                    <a:pt x="0" y="440"/>
                    <a:pt x="90" y="491"/>
                    <a:pt x="170" y="491"/>
                  </a:cubicBezTo>
                  <a:cubicBezTo>
                    <a:pt x="230" y="491"/>
                    <a:pt x="284" y="463"/>
                    <a:pt x="284" y="39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1570981" y="3709494"/>
              <a:ext cx="623118" cy="490537"/>
            </a:xfrm>
            <a:custGeom>
              <a:rect b="b" l="l" r="r" t="t"/>
              <a:pathLst>
                <a:path extrusionOk="0" h="3526" w="4479">
                  <a:moveTo>
                    <a:pt x="1097" y="756"/>
                  </a:moveTo>
                  <a:cubicBezTo>
                    <a:pt x="1104" y="756"/>
                    <a:pt x="1111" y="756"/>
                    <a:pt x="1119" y="756"/>
                  </a:cubicBezTo>
                  <a:cubicBezTo>
                    <a:pt x="1463" y="775"/>
                    <a:pt x="1614" y="1198"/>
                    <a:pt x="1360" y="1427"/>
                  </a:cubicBezTo>
                  <a:cubicBezTo>
                    <a:pt x="1284" y="1495"/>
                    <a:pt x="1191" y="1528"/>
                    <a:pt x="1099" y="1528"/>
                  </a:cubicBezTo>
                  <a:cubicBezTo>
                    <a:pt x="993" y="1528"/>
                    <a:pt x="888" y="1484"/>
                    <a:pt x="811" y="1397"/>
                  </a:cubicBezTo>
                  <a:cubicBezTo>
                    <a:pt x="586" y="1149"/>
                    <a:pt x="772" y="756"/>
                    <a:pt x="1097" y="756"/>
                  </a:cubicBezTo>
                  <a:close/>
                  <a:moveTo>
                    <a:pt x="3120" y="0"/>
                  </a:moveTo>
                  <a:cubicBezTo>
                    <a:pt x="3063" y="0"/>
                    <a:pt x="3006" y="5"/>
                    <a:pt x="2949" y="13"/>
                  </a:cubicBezTo>
                  <a:cubicBezTo>
                    <a:pt x="2369" y="92"/>
                    <a:pt x="2031" y="569"/>
                    <a:pt x="1952" y="696"/>
                  </a:cubicBezTo>
                  <a:cubicBezTo>
                    <a:pt x="1735" y="454"/>
                    <a:pt x="1427" y="315"/>
                    <a:pt x="1101" y="315"/>
                  </a:cubicBezTo>
                  <a:cubicBezTo>
                    <a:pt x="738" y="327"/>
                    <a:pt x="400" y="527"/>
                    <a:pt x="212" y="835"/>
                  </a:cubicBezTo>
                  <a:cubicBezTo>
                    <a:pt x="176" y="895"/>
                    <a:pt x="152" y="956"/>
                    <a:pt x="128" y="1016"/>
                  </a:cubicBezTo>
                  <a:cubicBezTo>
                    <a:pt x="19" y="1318"/>
                    <a:pt x="1" y="1645"/>
                    <a:pt x="79" y="1959"/>
                  </a:cubicBezTo>
                  <a:cubicBezTo>
                    <a:pt x="273" y="2793"/>
                    <a:pt x="1107" y="3445"/>
                    <a:pt x="2007" y="3518"/>
                  </a:cubicBezTo>
                  <a:cubicBezTo>
                    <a:pt x="2068" y="3523"/>
                    <a:pt x="2129" y="3526"/>
                    <a:pt x="2190" y="3526"/>
                  </a:cubicBezTo>
                  <a:cubicBezTo>
                    <a:pt x="3180" y="3526"/>
                    <a:pt x="4139" y="2846"/>
                    <a:pt x="4327" y="1850"/>
                  </a:cubicBezTo>
                  <a:cubicBezTo>
                    <a:pt x="4369" y="1596"/>
                    <a:pt x="4478" y="1046"/>
                    <a:pt x="4128" y="569"/>
                  </a:cubicBezTo>
                  <a:cubicBezTo>
                    <a:pt x="3928" y="297"/>
                    <a:pt x="3644" y="104"/>
                    <a:pt x="3318" y="19"/>
                  </a:cubicBezTo>
                  <a:cubicBezTo>
                    <a:pt x="3253" y="6"/>
                    <a:pt x="3187" y="0"/>
                    <a:pt x="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007251" y="3781973"/>
              <a:ext cx="93628" cy="86950"/>
            </a:xfrm>
            <a:custGeom>
              <a:rect b="b" l="l" r="r" t="t"/>
              <a:pathLst>
                <a:path extrusionOk="0" h="625" w="673">
                  <a:moveTo>
                    <a:pt x="346" y="1"/>
                  </a:moveTo>
                  <a:cubicBezTo>
                    <a:pt x="275" y="1"/>
                    <a:pt x="202" y="25"/>
                    <a:pt x="140" y="78"/>
                  </a:cubicBezTo>
                  <a:cubicBezTo>
                    <a:pt x="13" y="193"/>
                    <a:pt x="1" y="393"/>
                    <a:pt x="116" y="519"/>
                  </a:cubicBezTo>
                  <a:cubicBezTo>
                    <a:pt x="179" y="592"/>
                    <a:pt x="263" y="624"/>
                    <a:pt x="346" y="624"/>
                  </a:cubicBezTo>
                  <a:cubicBezTo>
                    <a:pt x="498" y="624"/>
                    <a:pt x="648" y="513"/>
                    <a:pt x="659" y="332"/>
                  </a:cubicBezTo>
                  <a:cubicBezTo>
                    <a:pt x="672" y="136"/>
                    <a:pt x="514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2023250" y="3902170"/>
              <a:ext cx="93489" cy="87228"/>
            </a:xfrm>
            <a:custGeom>
              <a:rect b="b" l="l" r="r" t="t"/>
              <a:pathLst>
                <a:path extrusionOk="0" h="627" w="672">
                  <a:moveTo>
                    <a:pt x="348" y="1"/>
                  </a:moveTo>
                  <a:cubicBezTo>
                    <a:pt x="278" y="1"/>
                    <a:pt x="206" y="25"/>
                    <a:pt x="146" y="78"/>
                  </a:cubicBezTo>
                  <a:cubicBezTo>
                    <a:pt x="13" y="193"/>
                    <a:pt x="1" y="393"/>
                    <a:pt x="121" y="519"/>
                  </a:cubicBezTo>
                  <a:cubicBezTo>
                    <a:pt x="185" y="594"/>
                    <a:pt x="269" y="627"/>
                    <a:pt x="351" y="627"/>
                  </a:cubicBezTo>
                  <a:cubicBezTo>
                    <a:pt x="503" y="627"/>
                    <a:pt x="651" y="513"/>
                    <a:pt x="659" y="332"/>
                  </a:cubicBezTo>
                  <a:cubicBezTo>
                    <a:pt x="672" y="137"/>
                    <a:pt x="514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1948405" y="4013464"/>
              <a:ext cx="93628" cy="87228"/>
            </a:xfrm>
            <a:custGeom>
              <a:rect b="b" l="l" r="r" t="t"/>
              <a:pathLst>
                <a:path extrusionOk="0" h="627" w="673">
                  <a:moveTo>
                    <a:pt x="350" y="0"/>
                  </a:moveTo>
                  <a:cubicBezTo>
                    <a:pt x="278" y="0"/>
                    <a:pt x="204" y="26"/>
                    <a:pt x="140" y="82"/>
                  </a:cubicBezTo>
                  <a:cubicBezTo>
                    <a:pt x="13" y="191"/>
                    <a:pt x="1" y="390"/>
                    <a:pt x="116" y="523"/>
                  </a:cubicBezTo>
                  <a:cubicBezTo>
                    <a:pt x="180" y="594"/>
                    <a:pt x="264" y="626"/>
                    <a:pt x="346" y="626"/>
                  </a:cubicBezTo>
                  <a:cubicBezTo>
                    <a:pt x="501" y="626"/>
                    <a:pt x="652" y="512"/>
                    <a:pt x="659" y="330"/>
                  </a:cubicBezTo>
                  <a:cubicBezTo>
                    <a:pt x="672" y="136"/>
                    <a:pt x="51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1826539" y="4065215"/>
              <a:ext cx="92932" cy="87367"/>
            </a:xfrm>
            <a:custGeom>
              <a:rect b="b" l="l" r="r" t="t"/>
              <a:pathLst>
                <a:path extrusionOk="0" h="628" w="668">
                  <a:moveTo>
                    <a:pt x="342" y="1"/>
                  </a:moveTo>
                  <a:cubicBezTo>
                    <a:pt x="272" y="1"/>
                    <a:pt x="200" y="25"/>
                    <a:pt x="140" y="79"/>
                  </a:cubicBezTo>
                  <a:cubicBezTo>
                    <a:pt x="7" y="193"/>
                    <a:pt x="1" y="393"/>
                    <a:pt x="115" y="520"/>
                  </a:cubicBezTo>
                  <a:cubicBezTo>
                    <a:pt x="179" y="594"/>
                    <a:pt x="263" y="627"/>
                    <a:pt x="345" y="627"/>
                  </a:cubicBezTo>
                  <a:cubicBezTo>
                    <a:pt x="498" y="627"/>
                    <a:pt x="648" y="513"/>
                    <a:pt x="659" y="332"/>
                  </a:cubicBezTo>
                  <a:cubicBezTo>
                    <a:pt x="668" y="137"/>
                    <a:pt x="509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1670171" y="3643135"/>
              <a:ext cx="296047" cy="259459"/>
            </a:xfrm>
            <a:custGeom>
              <a:rect b="b" l="l" r="r" t="t"/>
              <a:pathLst>
                <a:path extrusionOk="0" h="1865" w="2128">
                  <a:moveTo>
                    <a:pt x="539" y="1"/>
                  </a:moveTo>
                  <a:cubicBezTo>
                    <a:pt x="345" y="91"/>
                    <a:pt x="188" y="255"/>
                    <a:pt x="98" y="448"/>
                  </a:cubicBezTo>
                  <a:cubicBezTo>
                    <a:pt x="1" y="653"/>
                    <a:pt x="55" y="980"/>
                    <a:pt x="267" y="1070"/>
                  </a:cubicBezTo>
                  <a:cubicBezTo>
                    <a:pt x="381" y="1300"/>
                    <a:pt x="472" y="1548"/>
                    <a:pt x="539" y="1801"/>
                  </a:cubicBezTo>
                  <a:cubicBezTo>
                    <a:pt x="552" y="1843"/>
                    <a:pt x="589" y="1864"/>
                    <a:pt x="627" y="1864"/>
                  </a:cubicBezTo>
                  <a:cubicBezTo>
                    <a:pt x="655" y="1864"/>
                    <a:pt x="683" y="1852"/>
                    <a:pt x="702" y="1826"/>
                  </a:cubicBezTo>
                  <a:cubicBezTo>
                    <a:pt x="798" y="1662"/>
                    <a:pt x="817" y="1469"/>
                    <a:pt x="756" y="1288"/>
                  </a:cubicBezTo>
                  <a:lnTo>
                    <a:pt x="756" y="1288"/>
                  </a:lnTo>
                  <a:cubicBezTo>
                    <a:pt x="986" y="1403"/>
                    <a:pt x="1203" y="1548"/>
                    <a:pt x="1397" y="1717"/>
                  </a:cubicBezTo>
                  <a:cubicBezTo>
                    <a:pt x="1427" y="1747"/>
                    <a:pt x="1461" y="1782"/>
                    <a:pt x="1507" y="1782"/>
                  </a:cubicBezTo>
                  <a:cubicBezTo>
                    <a:pt x="1516" y="1782"/>
                    <a:pt x="1526" y="1780"/>
                    <a:pt x="1536" y="1777"/>
                  </a:cubicBezTo>
                  <a:cubicBezTo>
                    <a:pt x="1596" y="1753"/>
                    <a:pt x="1638" y="1693"/>
                    <a:pt x="1626" y="1620"/>
                  </a:cubicBezTo>
                  <a:cubicBezTo>
                    <a:pt x="1604" y="1398"/>
                    <a:pt x="1448" y="1239"/>
                    <a:pt x="1260" y="1124"/>
                  </a:cubicBezTo>
                  <a:lnTo>
                    <a:pt x="1260" y="1124"/>
                  </a:lnTo>
                  <a:cubicBezTo>
                    <a:pt x="1406" y="1193"/>
                    <a:pt x="1564" y="1262"/>
                    <a:pt x="1681" y="1324"/>
                  </a:cubicBezTo>
                  <a:cubicBezTo>
                    <a:pt x="1706" y="1344"/>
                    <a:pt x="1739" y="1356"/>
                    <a:pt x="1770" y="1356"/>
                  </a:cubicBezTo>
                  <a:cubicBezTo>
                    <a:pt x="1777" y="1356"/>
                    <a:pt x="1783" y="1355"/>
                    <a:pt x="1789" y="1354"/>
                  </a:cubicBezTo>
                  <a:cubicBezTo>
                    <a:pt x="1850" y="1342"/>
                    <a:pt x="1886" y="1282"/>
                    <a:pt x="1874" y="1221"/>
                  </a:cubicBezTo>
                  <a:cubicBezTo>
                    <a:pt x="1868" y="1167"/>
                    <a:pt x="1838" y="1113"/>
                    <a:pt x="1801" y="1070"/>
                  </a:cubicBezTo>
                  <a:cubicBezTo>
                    <a:pt x="1694" y="937"/>
                    <a:pt x="1565" y="825"/>
                    <a:pt x="1421" y="734"/>
                  </a:cubicBezTo>
                  <a:lnTo>
                    <a:pt x="1421" y="734"/>
                  </a:lnTo>
                  <a:cubicBezTo>
                    <a:pt x="1569" y="794"/>
                    <a:pt x="1728" y="846"/>
                    <a:pt x="1838" y="877"/>
                  </a:cubicBezTo>
                  <a:cubicBezTo>
                    <a:pt x="1872" y="886"/>
                    <a:pt x="1913" y="892"/>
                    <a:pt x="1952" y="892"/>
                  </a:cubicBezTo>
                  <a:cubicBezTo>
                    <a:pt x="2042" y="892"/>
                    <a:pt x="2128" y="861"/>
                    <a:pt x="2128" y="768"/>
                  </a:cubicBezTo>
                  <a:cubicBezTo>
                    <a:pt x="2128" y="714"/>
                    <a:pt x="2097" y="659"/>
                    <a:pt x="2055" y="635"/>
                  </a:cubicBezTo>
                  <a:cubicBezTo>
                    <a:pt x="1638" y="369"/>
                    <a:pt x="1185" y="158"/>
                    <a:pt x="714" y="7"/>
                  </a:cubicBezTo>
                  <a:cubicBezTo>
                    <a:pt x="705" y="5"/>
                    <a:pt x="695" y="4"/>
                    <a:pt x="685" y="4"/>
                  </a:cubicBezTo>
                  <a:cubicBezTo>
                    <a:pt x="656" y="4"/>
                    <a:pt x="621" y="11"/>
                    <a:pt x="590" y="11"/>
                  </a:cubicBezTo>
                  <a:cubicBezTo>
                    <a:pt x="571" y="11"/>
                    <a:pt x="553" y="8"/>
                    <a:pt x="539" y="1"/>
                  </a:cubicBezTo>
                  <a:close/>
                </a:path>
              </a:pathLst>
            </a:custGeom>
            <a:solidFill>
              <a:srgbClr val="FF99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1809705" y="3778217"/>
              <a:ext cx="67056" cy="39927"/>
            </a:xfrm>
            <a:custGeom>
              <a:rect b="b" l="l" r="r" t="t"/>
              <a:pathLst>
                <a:path extrusionOk="0" h="287" w="482">
                  <a:moveTo>
                    <a:pt x="35" y="0"/>
                  </a:moveTo>
                  <a:cubicBezTo>
                    <a:pt x="22" y="0"/>
                    <a:pt x="11" y="6"/>
                    <a:pt x="7" y="15"/>
                  </a:cubicBezTo>
                  <a:cubicBezTo>
                    <a:pt x="1" y="33"/>
                    <a:pt x="7" y="51"/>
                    <a:pt x="25" y="57"/>
                  </a:cubicBezTo>
                  <a:cubicBezTo>
                    <a:pt x="164" y="117"/>
                    <a:pt x="297" y="196"/>
                    <a:pt x="424" y="281"/>
                  </a:cubicBezTo>
                  <a:cubicBezTo>
                    <a:pt x="430" y="285"/>
                    <a:pt x="436" y="287"/>
                    <a:pt x="442" y="287"/>
                  </a:cubicBezTo>
                  <a:cubicBezTo>
                    <a:pt x="463" y="287"/>
                    <a:pt x="481" y="267"/>
                    <a:pt x="472" y="244"/>
                  </a:cubicBezTo>
                  <a:cubicBezTo>
                    <a:pt x="466" y="238"/>
                    <a:pt x="466" y="238"/>
                    <a:pt x="460" y="232"/>
                  </a:cubicBezTo>
                  <a:cubicBezTo>
                    <a:pt x="327" y="142"/>
                    <a:pt x="194" y="63"/>
                    <a:pt x="49" y="3"/>
                  </a:cubicBezTo>
                  <a:cubicBezTo>
                    <a:pt x="44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1824730" y="3720066"/>
              <a:ext cx="64134" cy="36171"/>
            </a:xfrm>
            <a:custGeom>
              <a:rect b="b" l="l" r="r" t="t"/>
              <a:pathLst>
                <a:path extrusionOk="0" h="260" w="461">
                  <a:moveTo>
                    <a:pt x="43" y="0"/>
                  </a:moveTo>
                  <a:cubicBezTo>
                    <a:pt x="15" y="0"/>
                    <a:pt x="0" y="48"/>
                    <a:pt x="32" y="58"/>
                  </a:cubicBezTo>
                  <a:cubicBezTo>
                    <a:pt x="165" y="119"/>
                    <a:pt x="292" y="185"/>
                    <a:pt x="419" y="258"/>
                  </a:cubicBezTo>
                  <a:cubicBezTo>
                    <a:pt x="422" y="259"/>
                    <a:pt x="425" y="260"/>
                    <a:pt x="429" y="260"/>
                  </a:cubicBezTo>
                  <a:cubicBezTo>
                    <a:pt x="440" y="260"/>
                    <a:pt x="452" y="254"/>
                    <a:pt x="461" y="245"/>
                  </a:cubicBezTo>
                  <a:cubicBezTo>
                    <a:pt x="461" y="233"/>
                    <a:pt x="461" y="227"/>
                    <a:pt x="461" y="221"/>
                  </a:cubicBezTo>
                  <a:cubicBezTo>
                    <a:pt x="455" y="209"/>
                    <a:pt x="455" y="209"/>
                    <a:pt x="449" y="203"/>
                  </a:cubicBezTo>
                  <a:cubicBezTo>
                    <a:pt x="322" y="131"/>
                    <a:pt x="189" y="64"/>
                    <a:pt x="56" y="4"/>
                  </a:cubicBezTo>
                  <a:cubicBezTo>
                    <a:pt x="51" y="1"/>
                    <a:pt x="47" y="0"/>
                    <a:pt x="43" y="0"/>
                  </a:cubicBezTo>
                  <a:close/>
                </a:path>
              </a:pathLst>
            </a:custGeom>
            <a:solidFill>
              <a:srgbClr val="DF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39"/>
          <p:cNvGrpSpPr/>
          <p:nvPr/>
        </p:nvGrpSpPr>
        <p:grpSpPr>
          <a:xfrm>
            <a:off x="6923568" y="2423704"/>
            <a:ext cx="2299794" cy="2499185"/>
            <a:chOff x="6771168" y="2423704"/>
            <a:chExt cx="2299794" cy="2499185"/>
          </a:xfrm>
        </p:grpSpPr>
        <p:sp>
          <p:nvSpPr>
            <p:cNvPr id="951" name="Google Shape;951;p39"/>
            <p:cNvSpPr/>
            <p:nvPr/>
          </p:nvSpPr>
          <p:spPr>
            <a:xfrm>
              <a:off x="6909000" y="4574503"/>
              <a:ext cx="2161962" cy="260124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2" name="Google Shape;952;p39"/>
            <p:cNvGrpSpPr/>
            <p:nvPr/>
          </p:nvGrpSpPr>
          <p:grpSpPr>
            <a:xfrm>
              <a:off x="6771168" y="2423704"/>
              <a:ext cx="1819206" cy="2499185"/>
              <a:chOff x="-3016870" y="2147181"/>
              <a:chExt cx="2222067" cy="3052999"/>
            </a:xfrm>
          </p:grpSpPr>
          <p:sp>
            <p:nvSpPr>
              <p:cNvPr id="953" name="Google Shape;953;p39"/>
              <p:cNvSpPr/>
              <p:nvPr/>
            </p:nvSpPr>
            <p:spPr>
              <a:xfrm>
                <a:off x="-1594652" y="4516820"/>
                <a:ext cx="542965" cy="506585"/>
              </a:xfrm>
              <a:custGeom>
                <a:rect b="b" l="l" r="r" t="t"/>
                <a:pathLst>
                  <a:path extrusionOk="0" h="2966" w="3179">
                    <a:moveTo>
                      <a:pt x="1529" y="0"/>
                    </a:moveTo>
                    <a:cubicBezTo>
                      <a:pt x="1529" y="0"/>
                      <a:pt x="1384" y="79"/>
                      <a:pt x="1184" y="188"/>
                    </a:cubicBezTo>
                    <a:cubicBezTo>
                      <a:pt x="979" y="303"/>
                      <a:pt x="719" y="448"/>
                      <a:pt x="520" y="562"/>
                    </a:cubicBezTo>
                    <a:lnTo>
                      <a:pt x="471" y="593"/>
                    </a:lnTo>
                    <a:cubicBezTo>
                      <a:pt x="314" y="635"/>
                      <a:pt x="157" y="671"/>
                      <a:pt x="0" y="695"/>
                    </a:cubicBezTo>
                    <a:lnTo>
                      <a:pt x="133" y="883"/>
                    </a:lnTo>
                    <a:lnTo>
                      <a:pt x="435" y="852"/>
                    </a:lnTo>
                    <a:cubicBezTo>
                      <a:pt x="894" y="1154"/>
                      <a:pt x="906" y="1698"/>
                      <a:pt x="906" y="1698"/>
                    </a:cubicBezTo>
                    <a:lnTo>
                      <a:pt x="387" y="1759"/>
                    </a:lnTo>
                    <a:lnTo>
                      <a:pt x="629" y="2393"/>
                    </a:lnTo>
                    <a:lnTo>
                      <a:pt x="1154" y="2272"/>
                    </a:lnTo>
                    <a:lnTo>
                      <a:pt x="1916" y="2478"/>
                    </a:lnTo>
                    <a:lnTo>
                      <a:pt x="2042" y="2568"/>
                    </a:lnTo>
                    <a:lnTo>
                      <a:pt x="2477" y="2889"/>
                    </a:lnTo>
                    <a:cubicBezTo>
                      <a:pt x="2539" y="2940"/>
                      <a:pt x="2614" y="2966"/>
                      <a:pt x="2689" y="2966"/>
                    </a:cubicBezTo>
                    <a:cubicBezTo>
                      <a:pt x="2747" y="2966"/>
                      <a:pt x="2806" y="2950"/>
                      <a:pt x="2858" y="2919"/>
                    </a:cubicBezTo>
                    <a:lnTo>
                      <a:pt x="2888" y="2907"/>
                    </a:lnTo>
                    <a:lnTo>
                      <a:pt x="3039" y="2822"/>
                    </a:lnTo>
                    <a:cubicBezTo>
                      <a:pt x="3142" y="2768"/>
                      <a:pt x="3178" y="2635"/>
                      <a:pt x="3118" y="2532"/>
                    </a:cubicBezTo>
                    <a:lnTo>
                      <a:pt x="15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-1506009" y="4549784"/>
                <a:ext cx="180875" cy="127415"/>
              </a:xfrm>
              <a:custGeom>
                <a:rect b="b" l="l" r="r" t="t"/>
                <a:pathLst>
                  <a:path extrusionOk="0" h="746" w="1059">
                    <a:moveTo>
                      <a:pt x="665" y="1"/>
                    </a:moveTo>
                    <a:cubicBezTo>
                      <a:pt x="460" y="116"/>
                      <a:pt x="200" y="261"/>
                      <a:pt x="1" y="375"/>
                    </a:cubicBezTo>
                    <a:cubicBezTo>
                      <a:pt x="13" y="400"/>
                      <a:pt x="25" y="424"/>
                      <a:pt x="37" y="448"/>
                    </a:cubicBezTo>
                    <a:cubicBezTo>
                      <a:pt x="162" y="641"/>
                      <a:pt x="386" y="746"/>
                      <a:pt x="624" y="746"/>
                    </a:cubicBezTo>
                    <a:cubicBezTo>
                      <a:pt x="766" y="746"/>
                      <a:pt x="913" y="708"/>
                      <a:pt x="1046" y="629"/>
                    </a:cubicBezTo>
                    <a:lnTo>
                      <a:pt x="1058" y="623"/>
                    </a:lnTo>
                    <a:lnTo>
                      <a:pt x="6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-1244862" y="4846971"/>
                <a:ext cx="143641" cy="176775"/>
              </a:xfrm>
              <a:custGeom>
                <a:rect b="b" l="l" r="r" t="t"/>
                <a:pathLst>
                  <a:path extrusionOk="0" h="1035" w="841">
                    <a:moveTo>
                      <a:pt x="230" y="1"/>
                    </a:moveTo>
                    <a:cubicBezTo>
                      <a:pt x="115" y="200"/>
                      <a:pt x="37" y="418"/>
                      <a:pt x="0" y="641"/>
                    </a:cubicBezTo>
                    <a:lnTo>
                      <a:pt x="436" y="962"/>
                    </a:lnTo>
                    <a:cubicBezTo>
                      <a:pt x="497" y="1010"/>
                      <a:pt x="573" y="1034"/>
                      <a:pt x="649" y="1034"/>
                    </a:cubicBezTo>
                    <a:cubicBezTo>
                      <a:pt x="707" y="1034"/>
                      <a:pt x="764" y="1020"/>
                      <a:pt x="816" y="992"/>
                    </a:cubicBezTo>
                    <a:lnTo>
                      <a:pt x="840" y="980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E51F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-1439911" y="4799490"/>
                <a:ext cx="300433" cy="132368"/>
              </a:xfrm>
              <a:custGeom>
                <a:rect b="b" l="l" r="r" t="t"/>
                <a:pathLst>
                  <a:path extrusionOk="0" h="775" w="1759">
                    <a:moveTo>
                      <a:pt x="19" y="1"/>
                    </a:moveTo>
                    <a:lnTo>
                      <a:pt x="0" y="67"/>
                    </a:lnTo>
                    <a:cubicBezTo>
                      <a:pt x="248" y="128"/>
                      <a:pt x="496" y="200"/>
                      <a:pt x="732" y="285"/>
                    </a:cubicBezTo>
                    <a:cubicBezTo>
                      <a:pt x="1076" y="418"/>
                      <a:pt x="1408" y="581"/>
                      <a:pt x="1723" y="774"/>
                    </a:cubicBezTo>
                    <a:lnTo>
                      <a:pt x="1759" y="714"/>
                    </a:lnTo>
                    <a:cubicBezTo>
                      <a:pt x="1445" y="521"/>
                      <a:pt x="1106" y="351"/>
                      <a:pt x="756" y="225"/>
                    </a:cubicBezTo>
                    <a:cubicBezTo>
                      <a:pt x="514" y="134"/>
                      <a:pt x="266" y="61"/>
                      <a:pt x="19" y="1"/>
                    </a:cubicBezTo>
                    <a:close/>
                  </a:path>
                </a:pathLst>
              </a:custGeom>
              <a:solidFill>
                <a:srgbClr val="58AD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-1335726" y="4883863"/>
                <a:ext cx="38429" cy="70198"/>
              </a:xfrm>
              <a:custGeom>
                <a:rect b="b" l="l" r="r" t="t"/>
                <a:pathLst>
                  <a:path extrusionOk="0" h="411" w="225">
                    <a:moveTo>
                      <a:pt x="105" y="0"/>
                    </a:moveTo>
                    <a:cubicBezTo>
                      <a:pt x="80" y="0"/>
                      <a:pt x="56" y="14"/>
                      <a:pt x="43" y="39"/>
                    </a:cubicBezTo>
                    <a:cubicBezTo>
                      <a:pt x="13" y="99"/>
                      <a:pt x="1" y="166"/>
                      <a:pt x="13" y="238"/>
                    </a:cubicBezTo>
                    <a:cubicBezTo>
                      <a:pt x="25" y="292"/>
                      <a:pt x="49" y="341"/>
                      <a:pt x="85" y="389"/>
                    </a:cubicBezTo>
                    <a:cubicBezTo>
                      <a:pt x="102" y="403"/>
                      <a:pt x="123" y="411"/>
                      <a:pt x="143" y="411"/>
                    </a:cubicBezTo>
                    <a:cubicBezTo>
                      <a:pt x="159" y="411"/>
                      <a:pt x="175" y="406"/>
                      <a:pt x="188" y="395"/>
                    </a:cubicBezTo>
                    <a:cubicBezTo>
                      <a:pt x="218" y="371"/>
                      <a:pt x="224" y="329"/>
                      <a:pt x="200" y="298"/>
                    </a:cubicBezTo>
                    <a:cubicBezTo>
                      <a:pt x="176" y="274"/>
                      <a:pt x="158" y="244"/>
                      <a:pt x="152" y="208"/>
                    </a:cubicBezTo>
                    <a:cubicBezTo>
                      <a:pt x="146" y="172"/>
                      <a:pt x="152" y="129"/>
                      <a:pt x="170" y="99"/>
                    </a:cubicBezTo>
                    <a:cubicBezTo>
                      <a:pt x="182" y="75"/>
                      <a:pt x="182" y="51"/>
                      <a:pt x="170" y="33"/>
                    </a:cubicBezTo>
                    <a:cubicBezTo>
                      <a:pt x="164" y="21"/>
                      <a:pt x="152" y="15"/>
                      <a:pt x="140" y="8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-1304641" y="4889671"/>
                <a:ext cx="38259" cy="70539"/>
              </a:xfrm>
              <a:custGeom>
                <a:rect b="b" l="l" r="r" t="t"/>
                <a:pathLst>
                  <a:path extrusionOk="0" h="413" w="224">
                    <a:moveTo>
                      <a:pt x="110" y="0"/>
                    </a:moveTo>
                    <a:cubicBezTo>
                      <a:pt x="83" y="0"/>
                      <a:pt x="56" y="12"/>
                      <a:pt x="42" y="35"/>
                    </a:cubicBezTo>
                    <a:cubicBezTo>
                      <a:pt x="6" y="95"/>
                      <a:pt x="0" y="168"/>
                      <a:pt x="12" y="234"/>
                    </a:cubicBezTo>
                    <a:cubicBezTo>
                      <a:pt x="24" y="289"/>
                      <a:pt x="48" y="343"/>
                      <a:pt x="85" y="385"/>
                    </a:cubicBezTo>
                    <a:cubicBezTo>
                      <a:pt x="99" y="403"/>
                      <a:pt x="121" y="412"/>
                      <a:pt x="143" y="412"/>
                    </a:cubicBezTo>
                    <a:cubicBezTo>
                      <a:pt x="159" y="412"/>
                      <a:pt x="175" y="408"/>
                      <a:pt x="187" y="397"/>
                    </a:cubicBezTo>
                    <a:cubicBezTo>
                      <a:pt x="218" y="373"/>
                      <a:pt x="224" y="331"/>
                      <a:pt x="199" y="301"/>
                    </a:cubicBezTo>
                    <a:cubicBezTo>
                      <a:pt x="175" y="271"/>
                      <a:pt x="157" y="240"/>
                      <a:pt x="151" y="210"/>
                    </a:cubicBezTo>
                    <a:cubicBezTo>
                      <a:pt x="145" y="168"/>
                      <a:pt x="151" y="132"/>
                      <a:pt x="169" y="95"/>
                    </a:cubicBezTo>
                    <a:cubicBezTo>
                      <a:pt x="181" y="77"/>
                      <a:pt x="175" y="53"/>
                      <a:pt x="163" y="35"/>
                    </a:cubicBezTo>
                    <a:cubicBezTo>
                      <a:pt x="157" y="23"/>
                      <a:pt x="151" y="11"/>
                      <a:pt x="139" y="5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-1270652" y="4901285"/>
                <a:ext cx="38259" cy="71223"/>
              </a:xfrm>
              <a:custGeom>
                <a:rect b="b" l="l" r="r" t="t"/>
                <a:pathLst>
                  <a:path extrusionOk="0" h="417" w="224">
                    <a:moveTo>
                      <a:pt x="109" y="1"/>
                    </a:moveTo>
                    <a:cubicBezTo>
                      <a:pt x="85" y="1"/>
                      <a:pt x="61" y="14"/>
                      <a:pt x="49" y="39"/>
                    </a:cubicBezTo>
                    <a:cubicBezTo>
                      <a:pt x="13" y="100"/>
                      <a:pt x="0" y="172"/>
                      <a:pt x="13" y="239"/>
                    </a:cubicBezTo>
                    <a:cubicBezTo>
                      <a:pt x="25" y="293"/>
                      <a:pt x="49" y="348"/>
                      <a:pt x="91" y="390"/>
                    </a:cubicBezTo>
                    <a:cubicBezTo>
                      <a:pt x="105" y="407"/>
                      <a:pt x="125" y="417"/>
                      <a:pt x="146" y="417"/>
                    </a:cubicBezTo>
                    <a:cubicBezTo>
                      <a:pt x="160" y="417"/>
                      <a:pt x="175" y="412"/>
                      <a:pt x="188" y="402"/>
                    </a:cubicBezTo>
                    <a:cubicBezTo>
                      <a:pt x="218" y="378"/>
                      <a:pt x="224" y="335"/>
                      <a:pt x="200" y="305"/>
                    </a:cubicBezTo>
                    <a:cubicBezTo>
                      <a:pt x="176" y="281"/>
                      <a:pt x="164" y="245"/>
                      <a:pt x="158" y="215"/>
                    </a:cubicBezTo>
                    <a:cubicBezTo>
                      <a:pt x="151" y="178"/>
                      <a:pt x="158" y="136"/>
                      <a:pt x="176" y="100"/>
                    </a:cubicBezTo>
                    <a:cubicBezTo>
                      <a:pt x="182" y="82"/>
                      <a:pt x="182" y="51"/>
                      <a:pt x="170" y="33"/>
                    </a:cubicBezTo>
                    <a:cubicBezTo>
                      <a:pt x="164" y="21"/>
                      <a:pt x="151" y="15"/>
                      <a:pt x="139" y="9"/>
                    </a:cubicBezTo>
                    <a:cubicBezTo>
                      <a:pt x="130" y="4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-1391405" y="4517845"/>
                <a:ext cx="340741" cy="496508"/>
              </a:xfrm>
              <a:custGeom>
                <a:rect b="b" l="l" r="r" t="t"/>
                <a:pathLst>
                  <a:path extrusionOk="0" h="2907" w="1995">
                    <a:moveTo>
                      <a:pt x="345" y="0"/>
                    </a:moveTo>
                    <a:cubicBezTo>
                      <a:pt x="345" y="0"/>
                      <a:pt x="194" y="79"/>
                      <a:pt x="0" y="188"/>
                    </a:cubicBezTo>
                    <a:lnTo>
                      <a:pt x="1704" y="2907"/>
                    </a:lnTo>
                    <a:lnTo>
                      <a:pt x="1849" y="2822"/>
                    </a:lnTo>
                    <a:cubicBezTo>
                      <a:pt x="1952" y="2768"/>
                      <a:pt x="1994" y="2635"/>
                      <a:pt x="1928" y="2532"/>
                    </a:cubicBezTo>
                    <a:lnTo>
                      <a:pt x="3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-2400683" y="3607875"/>
                <a:ext cx="843252" cy="383798"/>
              </a:xfrm>
              <a:custGeom>
                <a:rect b="b" l="l" r="r" t="t"/>
                <a:pathLst>
                  <a:path extrusionOk="0" h="2290" w="4937">
                    <a:moveTo>
                      <a:pt x="381" y="0"/>
                    </a:moveTo>
                    <a:cubicBezTo>
                      <a:pt x="254" y="181"/>
                      <a:pt x="127" y="363"/>
                      <a:pt x="0" y="544"/>
                    </a:cubicBezTo>
                    <a:cubicBezTo>
                      <a:pt x="97" y="785"/>
                      <a:pt x="224" y="1015"/>
                      <a:pt x="387" y="1227"/>
                    </a:cubicBezTo>
                    <a:cubicBezTo>
                      <a:pt x="713" y="1662"/>
                      <a:pt x="1166" y="1994"/>
                      <a:pt x="1692" y="2163"/>
                    </a:cubicBezTo>
                    <a:cubicBezTo>
                      <a:pt x="1960" y="2248"/>
                      <a:pt x="2238" y="2290"/>
                      <a:pt x="2515" y="2290"/>
                    </a:cubicBezTo>
                    <a:cubicBezTo>
                      <a:pt x="2931" y="2290"/>
                      <a:pt x="3347" y="2195"/>
                      <a:pt x="3728" y="2006"/>
                    </a:cubicBezTo>
                    <a:cubicBezTo>
                      <a:pt x="3837" y="1952"/>
                      <a:pt x="3903" y="1909"/>
                      <a:pt x="3934" y="1891"/>
                    </a:cubicBezTo>
                    <a:lnTo>
                      <a:pt x="4937" y="731"/>
                    </a:lnTo>
                    <a:lnTo>
                      <a:pt x="4937" y="731"/>
                    </a:lnTo>
                    <a:lnTo>
                      <a:pt x="3583" y="967"/>
                    </a:lnTo>
                    <a:lnTo>
                      <a:pt x="2067" y="1245"/>
                    </a:lnTo>
                    <a:lnTo>
                      <a:pt x="961" y="429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-2336750" y="3674525"/>
                <a:ext cx="628696" cy="320348"/>
              </a:xfrm>
              <a:custGeom>
                <a:rect b="b" l="l" r="r" t="t"/>
                <a:pathLst>
                  <a:path extrusionOk="0" h="1862" w="3681">
                    <a:moveTo>
                      <a:pt x="581" y="0"/>
                    </a:moveTo>
                    <a:cubicBezTo>
                      <a:pt x="394" y="248"/>
                      <a:pt x="164" y="562"/>
                      <a:pt x="1" y="792"/>
                    </a:cubicBezTo>
                    <a:cubicBezTo>
                      <a:pt x="91" y="912"/>
                      <a:pt x="194" y="1027"/>
                      <a:pt x="303" y="1130"/>
                    </a:cubicBezTo>
                    <a:cubicBezTo>
                      <a:pt x="321" y="1148"/>
                      <a:pt x="339" y="1166"/>
                      <a:pt x="357" y="1184"/>
                    </a:cubicBezTo>
                    <a:cubicBezTo>
                      <a:pt x="490" y="1299"/>
                      <a:pt x="629" y="1402"/>
                      <a:pt x="774" y="1492"/>
                    </a:cubicBezTo>
                    <a:lnTo>
                      <a:pt x="847" y="1535"/>
                    </a:lnTo>
                    <a:cubicBezTo>
                      <a:pt x="992" y="1613"/>
                      <a:pt x="1149" y="1680"/>
                      <a:pt x="1306" y="1734"/>
                    </a:cubicBezTo>
                    <a:cubicBezTo>
                      <a:pt x="1354" y="1746"/>
                      <a:pt x="1397" y="1758"/>
                      <a:pt x="1439" y="1770"/>
                    </a:cubicBezTo>
                    <a:cubicBezTo>
                      <a:pt x="1463" y="1776"/>
                      <a:pt x="1493" y="1782"/>
                      <a:pt x="1517" y="1789"/>
                    </a:cubicBezTo>
                    <a:cubicBezTo>
                      <a:pt x="1687" y="1831"/>
                      <a:pt x="1862" y="1855"/>
                      <a:pt x="2037" y="1861"/>
                    </a:cubicBezTo>
                    <a:lnTo>
                      <a:pt x="2110" y="1861"/>
                    </a:lnTo>
                    <a:cubicBezTo>
                      <a:pt x="2539" y="1855"/>
                      <a:pt x="2961" y="1758"/>
                      <a:pt x="3348" y="1571"/>
                    </a:cubicBezTo>
                    <a:lnTo>
                      <a:pt x="3681" y="1166"/>
                    </a:lnTo>
                    <a:lnTo>
                      <a:pt x="3197" y="538"/>
                    </a:lnTo>
                    <a:lnTo>
                      <a:pt x="1898" y="773"/>
                    </a:lnTo>
                    <a:lnTo>
                      <a:pt x="1813" y="786"/>
                    </a:lnTo>
                    <a:lnTo>
                      <a:pt x="1681" y="810"/>
                    </a:lnTo>
                    <a:lnTo>
                      <a:pt x="1529" y="707"/>
                    </a:lnTo>
                    <a:lnTo>
                      <a:pt x="1469" y="659"/>
                    </a:lnTo>
                    <a:lnTo>
                      <a:pt x="1052" y="350"/>
                    </a:lnTo>
                    <a:lnTo>
                      <a:pt x="992" y="302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-2011565" y="3632433"/>
                <a:ext cx="354063" cy="408718"/>
              </a:xfrm>
              <a:custGeom>
                <a:rect b="b" l="l" r="r" t="t"/>
                <a:pathLst>
                  <a:path extrusionOk="0" h="2393" w="2073">
                    <a:moveTo>
                      <a:pt x="1378" y="0"/>
                    </a:moveTo>
                    <a:lnTo>
                      <a:pt x="0" y="991"/>
                    </a:lnTo>
                    <a:cubicBezTo>
                      <a:pt x="0" y="991"/>
                      <a:pt x="719" y="2091"/>
                      <a:pt x="635" y="2393"/>
                    </a:cubicBezTo>
                    <a:lnTo>
                      <a:pt x="1770" y="1734"/>
                    </a:lnTo>
                    <a:cubicBezTo>
                      <a:pt x="1770" y="1734"/>
                      <a:pt x="2073" y="24"/>
                      <a:pt x="1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-2375873" y="4122621"/>
                <a:ext cx="967055" cy="830759"/>
              </a:xfrm>
              <a:custGeom>
                <a:rect b="b" l="l" r="r" t="t"/>
                <a:pathLst>
                  <a:path extrusionOk="0" h="4864" w="5662">
                    <a:moveTo>
                      <a:pt x="3148" y="0"/>
                    </a:moveTo>
                    <a:lnTo>
                      <a:pt x="163" y="3843"/>
                    </a:lnTo>
                    <a:cubicBezTo>
                      <a:pt x="0" y="4049"/>
                      <a:pt x="73" y="4357"/>
                      <a:pt x="314" y="4465"/>
                    </a:cubicBezTo>
                    <a:lnTo>
                      <a:pt x="405" y="4508"/>
                    </a:lnTo>
                    <a:cubicBezTo>
                      <a:pt x="683" y="4623"/>
                      <a:pt x="1118" y="4768"/>
                      <a:pt x="2544" y="4834"/>
                    </a:cubicBezTo>
                    <a:cubicBezTo>
                      <a:pt x="2947" y="4851"/>
                      <a:pt x="3258" y="4864"/>
                      <a:pt x="3563" y="4864"/>
                    </a:cubicBezTo>
                    <a:cubicBezTo>
                      <a:pt x="3807" y="4864"/>
                      <a:pt x="4047" y="4856"/>
                      <a:pt x="4326" y="4834"/>
                    </a:cubicBezTo>
                    <a:cubicBezTo>
                      <a:pt x="4774" y="4792"/>
                      <a:pt x="5221" y="4731"/>
                      <a:pt x="5662" y="4635"/>
                    </a:cubicBezTo>
                    <a:cubicBezTo>
                      <a:pt x="5577" y="4351"/>
                      <a:pt x="5493" y="4061"/>
                      <a:pt x="5408" y="3777"/>
                    </a:cubicBezTo>
                    <a:lnTo>
                      <a:pt x="3644" y="3281"/>
                    </a:lnTo>
                    <a:lnTo>
                      <a:pt x="4417" y="1958"/>
                    </a:lnTo>
                    <a:lnTo>
                      <a:pt x="5203" y="453"/>
                    </a:lnTo>
                    <a:lnTo>
                      <a:pt x="3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-2081762" y="4115960"/>
                <a:ext cx="912400" cy="923844"/>
              </a:xfrm>
              <a:custGeom>
                <a:rect b="b" l="l" r="r" t="t"/>
                <a:pathLst>
                  <a:path extrusionOk="0" h="5409" w="5342">
                    <a:moveTo>
                      <a:pt x="4007" y="1"/>
                    </a:moveTo>
                    <a:cubicBezTo>
                      <a:pt x="3712" y="1"/>
                      <a:pt x="3414" y="120"/>
                      <a:pt x="3197" y="366"/>
                    </a:cubicBezTo>
                    <a:lnTo>
                      <a:pt x="3191" y="366"/>
                    </a:lnTo>
                    <a:lnTo>
                      <a:pt x="206" y="4341"/>
                    </a:lnTo>
                    <a:cubicBezTo>
                      <a:pt x="0" y="4613"/>
                      <a:pt x="139" y="5006"/>
                      <a:pt x="472" y="5091"/>
                    </a:cubicBezTo>
                    <a:cubicBezTo>
                      <a:pt x="1303" y="5303"/>
                      <a:pt x="2158" y="5408"/>
                      <a:pt x="3015" y="5408"/>
                    </a:cubicBezTo>
                    <a:cubicBezTo>
                      <a:pt x="3670" y="5408"/>
                      <a:pt x="4326" y="5347"/>
                      <a:pt x="4973" y="5223"/>
                    </a:cubicBezTo>
                    <a:lnTo>
                      <a:pt x="5342" y="3731"/>
                    </a:lnTo>
                    <a:lnTo>
                      <a:pt x="3686" y="3653"/>
                    </a:lnTo>
                    <a:lnTo>
                      <a:pt x="4514" y="2426"/>
                    </a:lnTo>
                    <a:cubicBezTo>
                      <a:pt x="4683" y="2257"/>
                      <a:pt x="4810" y="2057"/>
                      <a:pt x="4900" y="1840"/>
                    </a:cubicBezTo>
                    <a:cubicBezTo>
                      <a:pt x="5064" y="1411"/>
                      <a:pt x="5076" y="934"/>
                      <a:pt x="4919" y="498"/>
                    </a:cubicBezTo>
                    <a:cubicBezTo>
                      <a:pt x="4708" y="170"/>
                      <a:pt x="4359" y="1"/>
                      <a:pt x="4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-2053923" y="4423907"/>
                <a:ext cx="265419" cy="568756"/>
              </a:xfrm>
              <a:custGeom>
                <a:rect b="b" l="l" r="r" t="t"/>
                <a:pathLst>
                  <a:path extrusionOk="0" h="3330" w="1554">
                    <a:moveTo>
                      <a:pt x="1493" y="1"/>
                    </a:moveTo>
                    <a:cubicBezTo>
                      <a:pt x="895" y="689"/>
                      <a:pt x="423" y="1487"/>
                      <a:pt x="109" y="2345"/>
                    </a:cubicBezTo>
                    <a:cubicBezTo>
                      <a:pt x="37" y="2520"/>
                      <a:pt x="0" y="2708"/>
                      <a:pt x="6" y="2895"/>
                    </a:cubicBezTo>
                    <a:cubicBezTo>
                      <a:pt x="31" y="3070"/>
                      <a:pt x="145" y="3288"/>
                      <a:pt x="357" y="3330"/>
                    </a:cubicBezTo>
                    <a:lnTo>
                      <a:pt x="375" y="3257"/>
                    </a:lnTo>
                    <a:cubicBezTo>
                      <a:pt x="206" y="3221"/>
                      <a:pt x="103" y="3046"/>
                      <a:pt x="85" y="2889"/>
                    </a:cubicBezTo>
                    <a:cubicBezTo>
                      <a:pt x="73" y="2708"/>
                      <a:pt x="109" y="2532"/>
                      <a:pt x="182" y="2369"/>
                    </a:cubicBezTo>
                    <a:cubicBezTo>
                      <a:pt x="490" y="1523"/>
                      <a:pt x="955" y="732"/>
                      <a:pt x="1553" y="55"/>
                    </a:cubicBez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-1534874" y="4739198"/>
                <a:ext cx="122974" cy="33647"/>
              </a:xfrm>
              <a:custGeom>
                <a:rect b="b" l="l" r="r" t="t"/>
                <a:pathLst>
                  <a:path extrusionOk="0" h="197" w="720">
                    <a:moveTo>
                      <a:pt x="564" y="0"/>
                    </a:moveTo>
                    <a:cubicBezTo>
                      <a:pt x="369" y="0"/>
                      <a:pt x="177" y="44"/>
                      <a:pt x="1" y="130"/>
                    </a:cubicBezTo>
                    <a:lnTo>
                      <a:pt x="37" y="197"/>
                    </a:lnTo>
                    <a:cubicBezTo>
                      <a:pt x="204" y="118"/>
                      <a:pt x="392" y="75"/>
                      <a:pt x="580" y="75"/>
                    </a:cubicBezTo>
                    <a:cubicBezTo>
                      <a:pt x="622" y="75"/>
                      <a:pt x="665" y="78"/>
                      <a:pt x="708" y="82"/>
                    </a:cubicBezTo>
                    <a:lnTo>
                      <a:pt x="720" y="10"/>
                    </a:lnTo>
                    <a:cubicBezTo>
                      <a:pt x="668" y="3"/>
                      <a:pt x="616" y="0"/>
                      <a:pt x="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-1594652" y="4194868"/>
                <a:ext cx="283865" cy="147740"/>
              </a:xfrm>
              <a:custGeom>
                <a:rect b="b" l="l" r="r" t="t"/>
                <a:pathLst>
                  <a:path extrusionOk="0" h="865" w="1662">
                    <a:moveTo>
                      <a:pt x="1589" y="0"/>
                    </a:moveTo>
                    <a:cubicBezTo>
                      <a:pt x="1575" y="497"/>
                      <a:pt x="1171" y="796"/>
                      <a:pt x="763" y="796"/>
                    </a:cubicBezTo>
                    <a:cubicBezTo>
                      <a:pt x="497" y="796"/>
                      <a:pt x="229" y="669"/>
                      <a:pt x="67" y="387"/>
                    </a:cubicBezTo>
                    <a:lnTo>
                      <a:pt x="0" y="423"/>
                    </a:lnTo>
                    <a:cubicBezTo>
                      <a:pt x="169" y="701"/>
                      <a:pt x="465" y="864"/>
                      <a:pt x="786" y="864"/>
                    </a:cubicBezTo>
                    <a:cubicBezTo>
                      <a:pt x="858" y="864"/>
                      <a:pt x="925" y="858"/>
                      <a:pt x="991" y="840"/>
                    </a:cubicBezTo>
                    <a:cubicBezTo>
                      <a:pt x="1372" y="731"/>
                      <a:pt x="1644" y="399"/>
                      <a:pt x="1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-1772280" y="3379482"/>
                <a:ext cx="325369" cy="323320"/>
              </a:xfrm>
              <a:custGeom>
                <a:rect b="b" l="l" r="r" t="t"/>
                <a:pathLst>
                  <a:path extrusionOk="0" h="1893" w="1905">
                    <a:moveTo>
                      <a:pt x="1705" y="1"/>
                    </a:moveTo>
                    <a:lnTo>
                      <a:pt x="7" y="267"/>
                    </a:lnTo>
                    <a:cubicBezTo>
                      <a:pt x="1" y="315"/>
                      <a:pt x="194" y="1076"/>
                      <a:pt x="321" y="1542"/>
                    </a:cubicBezTo>
                    <a:lnTo>
                      <a:pt x="412" y="1892"/>
                    </a:lnTo>
                    <a:lnTo>
                      <a:pt x="1904" y="1602"/>
                    </a:lnTo>
                    <a:lnTo>
                      <a:pt x="1765" y="484"/>
                    </a:ln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AE5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-1772280" y="3379482"/>
                <a:ext cx="301628" cy="263370"/>
              </a:xfrm>
              <a:custGeom>
                <a:rect b="b" l="l" r="r" t="t"/>
                <a:pathLst>
                  <a:path extrusionOk="0" h="1542" w="1766">
                    <a:moveTo>
                      <a:pt x="1705" y="1"/>
                    </a:moveTo>
                    <a:lnTo>
                      <a:pt x="7" y="267"/>
                    </a:lnTo>
                    <a:cubicBezTo>
                      <a:pt x="1" y="315"/>
                      <a:pt x="200" y="1076"/>
                      <a:pt x="321" y="1542"/>
                    </a:cubicBezTo>
                    <a:cubicBezTo>
                      <a:pt x="726" y="1536"/>
                      <a:pt x="1397" y="1379"/>
                      <a:pt x="1765" y="484"/>
                    </a:cubicBezTo>
                    <a:lnTo>
                      <a:pt x="1705" y="1"/>
                    </a:ln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-2137613" y="2273912"/>
                <a:ext cx="1237599" cy="1211467"/>
              </a:xfrm>
              <a:custGeom>
                <a:rect b="b" l="l" r="r" t="t"/>
                <a:pathLst>
                  <a:path extrusionOk="0" h="7093" w="7246">
                    <a:moveTo>
                      <a:pt x="3623" y="1"/>
                    </a:moveTo>
                    <a:cubicBezTo>
                      <a:pt x="3567" y="1"/>
                      <a:pt x="3509" y="1"/>
                      <a:pt x="3451" y="3"/>
                    </a:cubicBezTo>
                    <a:cubicBezTo>
                      <a:pt x="3312" y="3"/>
                      <a:pt x="3167" y="15"/>
                      <a:pt x="3028" y="51"/>
                    </a:cubicBezTo>
                    <a:cubicBezTo>
                      <a:pt x="2623" y="142"/>
                      <a:pt x="2237" y="305"/>
                      <a:pt x="1892" y="534"/>
                    </a:cubicBezTo>
                    <a:cubicBezTo>
                      <a:pt x="1765" y="625"/>
                      <a:pt x="1511" y="818"/>
                      <a:pt x="1167" y="1308"/>
                    </a:cubicBezTo>
                    <a:cubicBezTo>
                      <a:pt x="1034" y="1489"/>
                      <a:pt x="484" y="2287"/>
                      <a:pt x="176" y="3556"/>
                    </a:cubicBezTo>
                    <a:cubicBezTo>
                      <a:pt x="170" y="3598"/>
                      <a:pt x="158" y="3634"/>
                      <a:pt x="152" y="3670"/>
                    </a:cubicBezTo>
                    <a:cubicBezTo>
                      <a:pt x="7" y="4317"/>
                      <a:pt x="1" y="4758"/>
                      <a:pt x="31" y="5072"/>
                    </a:cubicBezTo>
                    <a:cubicBezTo>
                      <a:pt x="43" y="5223"/>
                      <a:pt x="79" y="5380"/>
                      <a:pt x="128" y="5531"/>
                    </a:cubicBezTo>
                    <a:cubicBezTo>
                      <a:pt x="146" y="5592"/>
                      <a:pt x="170" y="5652"/>
                      <a:pt x="194" y="5707"/>
                    </a:cubicBezTo>
                    <a:cubicBezTo>
                      <a:pt x="599" y="6619"/>
                      <a:pt x="1940" y="6867"/>
                      <a:pt x="2369" y="6945"/>
                    </a:cubicBezTo>
                    <a:cubicBezTo>
                      <a:pt x="2710" y="7009"/>
                      <a:pt x="3161" y="7093"/>
                      <a:pt x="3661" y="7093"/>
                    </a:cubicBezTo>
                    <a:cubicBezTo>
                      <a:pt x="4307" y="7093"/>
                      <a:pt x="5036" y="6953"/>
                      <a:pt x="5723" y="6450"/>
                    </a:cubicBezTo>
                    <a:cubicBezTo>
                      <a:pt x="7246" y="5344"/>
                      <a:pt x="7209" y="3459"/>
                      <a:pt x="7197" y="3211"/>
                    </a:cubicBezTo>
                    <a:cubicBezTo>
                      <a:pt x="7126" y="1490"/>
                      <a:pt x="6239" y="1"/>
                      <a:pt x="3623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-1843502" y="3616378"/>
                <a:ext cx="582249" cy="629901"/>
              </a:xfrm>
              <a:custGeom>
                <a:rect b="b" l="l" r="r" t="t"/>
                <a:pathLst>
                  <a:path extrusionOk="0" h="3688" w="3409">
                    <a:moveTo>
                      <a:pt x="605" y="1"/>
                    </a:moveTo>
                    <a:cubicBezTo>
                      <a:pt x="557" y="1"/>
                      <a:pt x="509" y="4"/>
                      <a:pt x="460" y="10"/>
                    </a:cubicBezTo>
                    <a:cubicBezTo>
                      <a:pt x="400" y="457"/>
                      <a:pt x="345" y="910"/>
                      <a:pt x="279" y="1369"/>
                    </a:cubicBezTo>
                    <a:cubicBezTo>
                      <a:pt x="194" y="2022"/>
                      <a:pt x="98" y="2668"/>
                      <a:pt x="1" y="3303"/>
                    </a:cubicBezTo>
                    <a:cubicBezTo>
                      <a:pt x="490" y="3520"/>
                      <a:pt x="1022" y="3653"/>
                      <a:pt x="1566" y="3683"/>
                    </a:cubicBezTo>
                    <a:cubicBezTo>
                      <a:pt x="1616" y="3686"/>
                      <a:pt x="1667" y="3688"/>
                      <a:pt x="1716" y="3688"/>
                    </a:cubicBezTo>
                    <a:cubicBezTo>
                      <a:pt x="2436" y="3688"/>
                      <a:pt x="3075" y="3379"/>
                      <a:pt x="3409" y="3260"/>
                    </a:cubicBezTo>
                    <a:cubicBezTo>
                      <a:pt x="3300" y="2535"/>
                      <a:pt x="3173" y="1798"/>
                      <a:pt x="3022" y="1037"/>
                    </a:cubicBezTo>
                    <a:cubicBezTo>
                      <a:pt x="2956" y="692"/>
                      <a:pt x="2883" y="348"/>
                      <a:pt x="2811" y="10"/>
                    </a:cubicBezTo>
                    <a:cubicBezTo>
                      <a:pt x="2775" y="8"/>
                      <a:pt x="2740" y="7"/>
                      <a:pt x="2704" y="7"/>
                    </a:cubicBezTo>
                    <a:cubicBezTo>
                      <a:pt x="2591" y="7"/>
                      <a:pt x="2479" y="15"/>
                      <a:pt x="2363" y="34"/>
                    </a:cubicBezTo>
                    <a:cubicBezTo>
                      <a:pt x="1928" y="100"/>
                      <a:pt x="1904" y="257"/>
                      <a:pt x="1632" y="257"/>
                    </a:cubicBezTo>
                    <a:cubicBezTo>
                      <a:pt x="1628" y="257"/>
                      <a:pt x="1623" y="258"/>
                      <a:pt x="1619" y="258"/>
                    </a:cubicBezTo>
                    <a:cubicBezTo>
                      <a:pt x="1304" y="258"/>
                      <a:pt x="1221" y="45"/>
                      <a:pt x="750" y="10"/>
                    </a:cubicBezTo>
                    <a:cubicBezTo>
                      <a:pt x="702" y="4"/>
                      <a:pt x="654" y="1"/>
                      <a:pt x="6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-1151949" y="2969569"/>
                <a:ext cx="133222" cy="154230"/>
              </a:xfrm>
              <a:custGeom>
                <a:rect b="b" l="l" r="r" t="t"/>
                <a:pathLst>
                  <a:path extrusionOk="0" h="903" w="780">
                    <a:moveTo>
                      <a:pt x="411" y="669"/>
                    </a:moveTo>
                    <a:cubicBezTo>
                      <a:pt x="422" y="677"/>
                      <a:pt x="429" y="685"/>
                      <a:pt x="429" y="685"/>
                    </a:cubicBezTo>
                    <a:cubicBezTo>
                      <a:pt x="424" y="685"/>
                      <a:pt x="414" y="675"/>
                      <a:pt x="411" y="669"/>
                    </a:cubicBezTo>
                    <a:close/>
                    <a:moveTo>
                      <a:pt x="500" y="1"/>
                    </a:moveTo>
                    <a:cubicBezTo>
                      <a:pt x="427" y="1"/>
                      <a:pt x="359" y="18"/>
                      <a:pt x="290" y="44"/>
                    </a:cubicBezTo>
                    <a:cubicBezTo>
                      <a:pt x="212" y="81"/>
                      <a:pt x="145" y="135"/>
                      <a:pt x="97" y="208"/>
                    </a:cubicBezTo>
                    <a:cubicBezTo>
                      <a:pt x="49" y="280"/>
                      <a:pt x="18" y="365"/>
                      <a:pt x="6" y="455"/>
                    </a:cubicBezTo>
                    <a:cubicBezTo>
                      <a:pt x="0" y="552"/>
                      <a:pt x="24" y="649"/>
                      <a:pt x="79" y="727"/>
                    </a:cubicBezTo>
                    <a:cubicBezTo>
                      <a:pt x="103" y="770"/>
                      <a:pt x="139" y="806"/>
                      <a:pt x="182" y="836"/>
                    </a:cubicBezTo>
                    <a:cubicBezTo>
                      <a:pt x="206" y="848"/>
                      <a:pt x="224" y="860"/>
                      <a:pt x="248" y="872"/>
                    </a:cubicBezTo>
                    <a:cubicBezTo>
                      <a:pt x="272" y="884"/>
                      <a:pt x="296" y="890"/>
                      <a:pt x="321" y="896"/>
                    </a:cubicBezTo>
                    <a:cubicBezTo>
                      <a:pt x="342" y="901"/>
                      <a:pt x="363" y="903"/>
                      <a:pt x="384" y="903"/>
                    </a:cubicBezTo>
                    <a:cubicBezTo>
                      <a:pt x="423" y="903"/>
                      <a:pt x="461" y="896"/>
                      <a:pt x="496" y="884"/>
                    </a:cubicBezTo>
                    <a:cubicBezTo>
                      <a:pt x="562" y="860"/>
                      <a:pt x="617" y="812"/>
                      <a:pt x="641" y="745"/>
                    </a:cubicBezTo>
                    <a:cubicBezTo>
                      <a:pt x="653" y="727"/>
                      <a:pt x="659" y="703"/>
                      <a:pt x="659" y="685"/>
                    </a:cubicBezTo>
                    <a:cubicBezTo>
                      <a:pt x="659" y="661"/>
                      <a:pt x="659" y="637"/>
                      <a:pt x="653" y="618"/>
                    </a:cubicBezTo>
                    <a:cubicBezTo>
                      <a:pt x="641" y="576"/>
                      <a:pt x="617" y="540"/>
                      <a:pt x="586" y="516"/>
                    </a:cubicBezTo>
                    <a:cubicBezTo>
                      <a:pt x="544" y="479"/>
                      <a:pt x="490" y="461"/>
                      <a:pt x="429" y="461"/>
                    </a:cubicBezTo>
                    <a:cubicBezTo>
                      <a:pt x="425" y="461"/>
                      <a:pt x="421" y="461"/>
                      <a:pt x="417" y="461"/>
                    </a:cubicBezTo>
                    <a:cubicBezTo>
                      <a:pt x="329" y="461"/>
                      <a:pt x="294" y="579"/>
                      <a:pt x="369" y="636"/>
                    </a:cubicBezTo>
                    <a:lnTo>
                      <a:pt x="369" y="636"/>
                    </a:lnTo>
                    <a:cubicBezTo>
                      <a:pt x="364" y="636"/>
                      <a:pt x="359" y="635"/>
                      <a:pt x="351" y="631"/>
                    </a:cubicBezTo>
                    <a:cubicBezTo>
                      <a:pt x="345" y="631"/>
                      <a:pt x="333" y="624"/>
                      <a:pt x="327" y="618"/>
                    </a:cubicBezTo>
                    <a:cubicBezTo>
                      <a:pt x="308" y="612"/>
                      <a:pt x="290" y="594"/>
                      <a:pt x="278" y="582"/>
                    </a:cubicBezTo>
                    <a:cubicBezTo>
                      <a:pt x="254" y="546"/>
                      <a:pt x="236" y="504"/>
                      <a:pt x="236" y="461"/>
                    </a:cubicBezTo>
                    <a:cubicBezTo>
                      <a:pt x="230" y="407"/>
                      <a:pt x="242" y="353"/>
                      <a:pt x="266" y="310"/>
                    </a:cubicBezTo>
                    <a:cubicBezTo>
                      <a:pt x="290" y="262"/>
                      <a:pt x="327" y="220"/>
                      <a:pt x="369" y="189"/>
                    </a:cubicBezTo>
                    <a:cubicBezTo>
                      <a:pt x="446" y="142"/>
                      <a:pt x="533" y="116"/>
                      <a:pt x="620" y="116"/>
                    </a:cubicBezTo>
                    <a:cubicBezTo>
                      <a:pt x="656" y="116"/>
                      <a:pt x="691" y="120"/>
                      <a:pt x="725" y="129"/>
                    </a:cubicBezTo>
                    <a:cubicBezTo>
                      <a:pt x="729" y="130"/>
                      <a:pt x="732" y="131"/>
                      <a:pt x="735" y="131"/>
                    </a:cubicBezTo>
                    <a:cubicBezTo>
                      <a:pt x="750" y="131"/>
                      <a:pt x="763" y="121"/>
                      <a:pt x="768" y="111"/>
                    </a:cubicBezTo>
                    <a:cubicBezTo>
                      <a:pt x="780" y="93"/>
                      <a:pt x="768" y="69"/>
                      <a:pt x="750" y="63"/>
                    </a:cubicBezTo>
                    <a:cubicBezTo>
                      <a:pt x="683" y="26"/>
                      <a:pt x="605" y="2"/>
                      <a:pt x="532" y="2"/>
                    </a:cubicBezTo>
                    <a:cubicBezTo>
                      <a:pt x="521" y="1"/>
                      <a:pt x="510" y="1"/>
                      <a:pt x="500" y="1"/>
                    </a:cubicBezTo>
                    <a:close/>
                  </a:path>
                </a:pathLst>
              </a:custGeom>
              <a:solidFill>
                <a:srgbClr val="F985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-2011565" y="2702272"/>
                <a:ext cx="182412" cy="98550"/>
              </a:xfrm>
              <a:custGeom>
                <a:rect b="b" l="l" r="r" t="t"/>
                <a:pathLst>
                  <a:path extrusionOk="0" h="577" w="1068">
                    <a:moveTo>
                      <a:pt x="548" y="0"/>
                    </a:moveTo>
                    <a:cubicBezTo>
                      <a:pt x="378" y="0"/>
                      <a:pt x="186" y="139"/>
                      <a:pt x="0" y="576"/>
                    </a:cubicBezTo>
                    <a:cubicBezTo>
                      <a:pt x="0" y="576"/>
                      <a:pt x="263" y="228"/>
                      <a:pt x="621" y="228"/>
                    </a:cubicBezTo>
                    <a:cubicBezTo>
                      <a:pt x="758" y="228"/>
                      <a:pt x="908" y="279"/>
                      <a:pt x="1064" y="419"/>
                    </a:cubicBezTo>
                    <a:cubicBezTo>
                      <a:pt x="1067" y="419"/>
                      <a:pt x="842" y="0"/>
                      <a:pt x="548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-1554515" y="2767175"/>
                <a:ext cx="175751" cy="115118"/>
              </a:xfrm>
              <a:custGeom>
                <a:rect b="b" l="l" r="r" t="t"/>
                <a:pathLst>
                  <a:path extrusionOk="0" h="674" w="1029">
                    <a:moveTo>
                      <a:pt x="590" y="0"/>
                    </a:moveTo>
                    <a:cubicBezTo>
                      <a:pt x="448" y="0"/>
                      <a:pt x="258" y="71"/>
                      <a:pt x="1" y="257"/>
                    </a:cubicBezTo>
                    <a:cubicBezTo>
                      <a:pt x="1" y="257"/>
                      <a:pt x="162" y="194"/>
                      <a:pt x="359" y="194"/>
                    </a:cubicBezTo>
                    <a:cubicBezTo>
                      <a:pt x="592" y="194"/>
                      <a:pt x="876" y="283"/>
                      <a:pt x="998" y="674"/>
                    </a:cubicBezTo>
                    <a:cubicBezTo>
                      <a:pt x="998" y="674"/>
                      <a:pt x="1029" y="0"/>
                      <a:pt x="590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-1842307" y="2867262"/>
                <a:ext cx="80616" cy="160550"/>
              </a:xfrm>
              <a:custGeom>
                <a:rect b="b" l="l" r="r" t="t"/>
                <a:pathLst>
                  <a:path extrusionOk="0" h="940" w="472">
                    <a:moveTo>
                      <a:pt x="423" y="1"/>
                    </a:moveTo>
                    <a:cubicBezTo>
                      <a:pt x="411" y="1"/>
                      <a:pt x="399" y="7"/>
                      <a:pt x="393" y="21"/>
                    </a:cubicBezTo>
                    <a:cubicBezTo>
                      <a:pt x="350" y="142"/>
                      <a:pt x="393" y="275"/>
                      <a:pt x="350" y="396"/>
                    </a:cubicBezTo>
                    <a:cubicBezTo>
                      <a:pt x="338" y="450"/>
                      <a:pt x="290" y="492"/>
                      <a:pt x="230" y="498"/>
                    </a:cubicBezTo>
                    <a:cubicBezTo>
                      <a:pt x="216" y="495"/>
                      <a:pt x="202" y="494"/>
                      <a:pt x="189" y="494"/>
                    </a:cubicBezTo>
                    <a:cubicBezTo>
                      <a:pt x="150" y="494"/>
                      <a:pt x="114" y="506"/>
                      <a:pt x="79" y="529"/>
                    </a:cubicBezTo>
                    <a:cubicBezTo>
                      <a:pt x="12" y="595"/>
                      <a:pt x="0" y="698"/>
                      <a:pt x="48" y="776"/>
                    </a:cubicBezTo>
                    <a:cubicBezTo>
                      <a:pt x="115" y="897"/>
                      <a:pt x="260" y="921"/>
                      <a:pt x="381" y="940"/>
                    </a:cubicBezTo>
                    <a:cubicBezTo>
                      <a:pt x="423" y="940"/>
                      <a:pt x="435" y="879"/>
                      <a:pt x="387" y="867"/>
                    </a:cubicBezTo>
                    <a:cubicBezTo>
                      <a:pt x="284" y="855"/>
                      <a:pt x="127" y="831"/>
                      <a:pt x="97" y="710"/>
                    </a:cubicBezTo>
                    <a:cubicBezTo>
                      <a:pt x="79" y="674"/>
                      <a:pt x="91" y="625"/>
                      <a:pt x="115" y="595"/>
                    </a:cubicBezTo>
                    <a:cubicBezTo>
                      <a:pt x="134" y="568"/>
                      <a:pt x="163" y="563"/>
                      <a:pt x="194" y="563"/>
                    </a:cubicBezTo>
                    <a:cubicBezTo>
                      <a:pt x="212" y="563"/>
                      <a:pt x="230" y="565"/>
                      <a:pt x="248" y="565"/>
                    </a:cubicBezTo>
                    <a:cubicBezTo>
                      <a:pt x="338" y="553"/>
                      <a:pt x="417" y="480"/>
                      <a:pt x="429" y="390"/>
                    </a:cubicBezTo>
                    <a:cubicBezTo>
                      <a:pt x="459" y="281"/>
                      <a:pt x="417" y="160"/>
                      <a:pt x="459" y="51"/>
                    </a:cubicBezTo>
                    <a:cubicBezTo>
                      <a:pt x="471" y="23"/>
                      <a:pt x="446" y="1"/>
                      <a:pt x="423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-2023692" y="2809191"/>
                <a:ext cx="166015" cy="104357"/>
              </a:xfrm>
              <a:custGeom>
                <a:rect b="b" l="l" r="r" t="t"/>
                <a:pathLst>
                  <a:path extrusionOk="0" h="611" w="972">
                    <a:moveTo>
                      <a:pt x="507" y="1"/>
                    </a:moveTo>
                    <a:cubicBezTo>
                      <a:pt x="235" y="1"/>
                      <a:pt x="1" y="293"/>
                      <a:pt x="17" y="325"/>
                    </a:cubicBezTo>
                    <a:cubicBezTo>
                      <a:pt x="19" y="329"/>
                      <a:pt x="23" y="331"/>
                      <a:pt x="30" y="331"/>
                    </a:cubicBezTo>
                    <a:cubicBezTo>
                      <a:pt x="70" y="331"/>
                      <a:pt x="190" y="268"/>
                      <a:pt x="348" y="268"/>
                    </a:cubicBezTo>
                    <a:cubicBezTo>
                      <a:pt x="396" y="268"/>
                      <a:pt x="447" y="274"/>
                      <a:pt x="500" y="289"/>
                    </a:cubicBezTo>
                    <a:cubicBezTo>
                      <a:pt x="760" y="364"/>
                      <a:pt x="871" y="610"/>
                      <a:pt x="917" y="610"/>
                    </a:cubicBezTo>
                    <a:cubicBezTo>
                      <a:pt x="919" y="610"/>
                      <a:pt x="921" y="610"/>
                      <a:pt x="923" y="609"/>
                    </a:cubicBezTo>
                    <a:cubicBezTo>
                      <a:pt x="971" y="585"/>
                      <a:pt x="923" y="113"/>
                      <a:pt x="615" y="17"/>
                    </a:cubicBezTo>
                    <a:cubicBezTo>
                      <a:pt x="579" y="6"/>
                      <a:pt x="543" y="1"/>
                      <a:pt x="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-1589016" y="2914402"/>
                <a:ext cx="166869" cy="104357"/>
              </a:xfrm>
              <a:custGeom>
                <a:rect b="b" l="l" r="r" t="t"/>
                <a:pathLst>
                  <a:path extrusionOk="0" h="611" w="977">
                    <a:moveTo>
                      <a:pt x="505" y="0"/>
                    </a:moveTo>
                    <a:cubicBezTo>
                      <a:pt x="237" y="0"/>
                      <a:pt x="0" y="283"/>
                      <a:pt x="22" y="325"/>
                    </a:cubicBezTo>
                    <a:cubicBezTo>
                      <a:pt x="24" y="329"/>
                      <a:pt x="28" y="331"/>
                      <a:pt x="35" y="331"/>
                    </a:cubicBezTo>
                    <a:cubicBezTo>
                      <a:pt x="75" y="331"/>
                      <a:pt x="195" y="268"/>
                      <a:pt x="350" y="268"/>
                    </a:cubicBezTo>
                    <a:cubicBezTo>
                      <a:pt x="397" y="268"/>
                      <a:pt x="447" y="274"/>
                      <a:pt x="499" y="289"/>
                    </a:cubicBezTo>
                    <a:cubicBezTo>
                      <a:pt x="759" y="358"/>
                      <a:pt x="870" y="611"/>
                      <a:pt x="916" y="611"/>
                    </a:cubicBezTo>
                    <a:cubicBezTo>
                      <a:pt x="918" y="611"/>
                      <a:pt x="920" y="610"/>
                      <a:pt x="922" y="609"/>
                    </a:cubicBezTo>
                    <a:cubicBezTo>
                      <a:pt x="976" y="579"/>
                      <a:pt x="922" y="114"/>
                      <a:pt x="614" y="17"/>
                    </a:cubicBezTo>
                    <a:cubicBezTo>
                      <a:pt x="577" y="6"/>
                      <a:pt x="541" y="0"/>
                      <a:pt x="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-2000293" y="3023883"/>
                <a:ext cx="440828" cy="246290"/>
              </a:xfrm>
              <a:custGeom>
                <a:rect b="b" l="l" r="r" t="t"/>
                <a:pathLst>
                  <a:path extrusionOk="0" h="1442" w="2581">
                    <a:moveTo>
                      <a:pt x="318" y="0"/>
                    </a:moveTo>
                    <a:cubicBezTo>
                      <a:pt x="257" y="0"/>
                      <a:pt x="195" y="25"/>
                      <a:pt x="133" y="89"/>
                    </a:cubicBezTo>
                    <a:cubicBezTo>
                      <a:pt x="43" y="198"/>
                      <a:pt x="1" y="337"/>
                      <a:pt x="25" y="476"/>
                    </a:cubicBezTo>
                    <a:cubicBezTo>
                      <a:pt x="31" y="578"/>
                      <a:pt x="61" y="675"/>
                      <a:pt x="103" y="766"/>
                    </a:cubicBezTo>
                    <a:cubicBezTo>
                      <a:pt x="109" y="778"/>
                      <a:pt x="121" y="790"/>
                      <a:pt x="127" y="808"/>
                    </a:cubicBezTo>
                    <a:cubicBezTo>
                      <a:pt x="285" y="1080"/>
                      <a:pt x="593" y="1267"/>
                      <a:pt x="925" y="1364"/>
                    </a:cubicBezTo>
                    <a:lnTo>
                      <a:pt x="961" y="1370"/>
                    </a:lnTo>
                    <a:cubicBezTo>
                      <a:pt x="1133" y="1417"/>
                      <a:pt x="1310" y="1442"/>
                      <a:pt x="1487" y="1442"/>
                    </a:cubicBezTo>
                    <a:cubicBezTo>
                      <a:pt x="1628" y="1442"/>
                      <a:pt x="1767" y="1426"/>
                      <a:pt x="1904" y="1394"/>
                    </a:cubicBezTo>
                    <a:cubicBezTo>
                      <a:pt x="1922" y="1388"/>
                      <a:pt x="1934" y="1388"/>
                      <a:pt x="1946" y="1382"/>
                    </a:cubicBezTo>
                    <a:cubicBezTo>
                      <a:pt x="2200" y="1328"/>
                      <a:pt x="2417" y="1158"/>
                      <a:pt x="2526" y="929"/>
                    </a:cubicBezTo>
                    <a:cubicBezTo>
                      <a:pt x="2550" y="881"/>
                      <a:pt x="2569" y="832"/>
                      <a:pt x="2575" y="784"/>
                    </a:cubicBezTo>
                    <a:cubicBezTo>
                      <a:pt x="2581" y="723"/>
                      <a:pt x="2556" y="663"/>
                      <a:pt x="2520" y="621"/>
                    </a:cubicBezTo>
                    <a:cubicBezTo>
                      <a:pt x="2459" y="557"/>
                      <a:pt x="2365" y="539"/>
                      <a:pt x="2266" y="539"/>
                    </a:cubicBezTo>
                    <a:cubicBezTo>
                      <a:pt x="2159" y="539"/>
                      <a:pt x="2046" y="560"/>
                      <a:pt x="1964" y="566"/>
                    </a:cubicBezTo>
                    <a:lnTo>
                      <a:pt x="1898" y="566"/>
                    </a:lnTo>
                    <a:cubicBezTo>
                      <a:pt x="1867" y="568"/>
                      <a:pt x="1837" y="569"/>
                      <a:pt x="1806" y="569"/>
                    </a:cubicBezTo>
                    <a:cubicBezTo>
                      <a:pt x="1595" y="569"/>
                      <a:pt x="1386" y="532"/>
                      <a:pt x="1185" y="464"/>
                    </a:cubicBezTo>
                    <a:lnTo>
                      <a:pt x="1143" y="445"/>
                    </a:lnTo>
                    <a:cubicBezTo>
                      <a:pt x="1004" y="391"/>
                      <a:pt x="865" y="319"/>
                      <a:pt x="744" y="228"/>
                    </a:cubicBezTo>
                    <a:cubicBezTo>
                      <a:pt x="701" y="198"/>
                      <a:pt x="665" y="168"/>
                      <a:pt x="623" y="137"/>
                    </a:cubicBezTo>
                    <a:lnTo>
                      <a:pt x="587" y="113"/>
                    </a:lnTo>
                    <a:cubicBezTo>
                      <a:pt x="497" y="52"/>
                      <a:pt x="408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-1842307" y="3099887"/>
                <a:ext cx="44407" cy="159012"/>
              </a:xfrm>
              <a:custGeom>
                <a:rect b="b" l="l" r="r" t="t"/>
                <a:pathLst>
                  <a:path extrusionOk="0" h="931" w="260">
                    <a:moveTo>
                      <a:pt x="218" y="0"/>
                    </a:moveTo>
                    <a:cubicBezTo>
                      <a:pt x="151" y="272"/>
                      <a:pt x="36" y="750"/>
                      <a:pt x="0" y="919"/>
                    </a:cubicBezTo>
                    <a:lnTo>
                      <a:pt x="36" y="931"/>
                    </a:lnTo>
                    <a:cubicBezTo>
                      <a:pt x="79" y="774"/>
                      <a:pt x="169" y="357"/>
                      <a:pt x="260" y="19"/>
                    </a:cubicBez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-1677318" y="3120554"/>
                <a:ext cx="9565" cy="141591"/>
              </a:xfrm>
              <a:custGeom>
                <a:rect b="b" l="l" r="r" t="t"/>
                <a:pathLst>
                  <a:path extrusionOk="0" h="829" w="56">
                    <a:moveTo>
                      <a:pt x="1" y="0"/>
                    </a:moveTo>
                    <a:lnTo>
                      <a:pt x="13" y="828"/>
                    </a:lnTo>
                    <a:cubicBezTo>
                      <a:pt x="31" y="828"/>
                      <a:pt x="43" y="822"/>
                      <a:pt x="55" y="816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-1982701" y="3043183"/>
                <a:ext cx="87790" cy="117679"/>
              </a:xfrm>
              <a:custGeom>
                <a:rect b="b" l="l" r="r" t="t"/>
                <a:pathLst>
                  <a:path extrusionOk="0" h="689" w="514">
                    <a:moveTo>
                      <a:pt x="478" y="0"/>
                    </a:moveTo>
                    <a:lnTo>
                      <a:pt x="0" y="647"/>
                    </a:lnTo>
                    <a:cubicBezTo>
                      <a:pt x="6" y="665"/>
                      <a:pt x="12" y="677"/>
                      <a:pt x="18" y="689"/>
                    </a:cubicBezTo>
                    <a:lnTo>
                      <a:pt x="514" y="24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-2059730" y="2835493"/>
                <a:ext cx="11102" cy="8881"/>
              </a:xfrm>
              <a:custGeom>
                <a:rect b="b" l="l" r="r" t="t"/>
                <a:pathLst>
                  <a:path extrusionOk="0" h="52" w="65">
                    <a:moveTo>
                      <a:pt x="27" y="1"/>
                    </a:moveTo>
                    <a:cubicBezTo>
                      <a:pt x="0" y="1"/>
                      <a:pt x="28" y="52"/>
                      <a:pt x="47" y="52"/>
                    </a:cubicBezTo>
                    <a:cubicBezTo>
                      <a:pt x="52" y="52"/>
                      <a:pt x="56" y="48"/>
                      <a:pt x="59" y="38"/>
                    </a:cubicBezTo>
                    <a:cubicBezTo>
                      <a:pt x="65" y="20"/>
                      <a:pt x="52" y="2"/>
                      <a:pt x="34" y="2"/>
                    </a:cubicBezTo>
                    <a:cubicBezTo>
                      <a:pt x="31" y="1"/>
                      <a:pt x="29" y="1"/>
                      <a:pt x="27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-1760837" y="2941558"/>
                <a:ext cx="12639" cy="11102"/>
              </a:xfrm>
              <a:custGeom>
                <a:rect b="b" l="l" r="r" t="t"/>
                <a:pathLst>
                  <a:path extrusionOk="0" h="65" w="74">
                    <a:moveTo>
                      <a:pt x="37" y="1"/>
                    </a:moveTo>
                    <a:cubicBezTo>
                      <a:pt x="23" y="1"/>
                      <a:pt x="9" y="9"/>
                      <a:pt x="6" y="27"/>
                    </a:cubicBezTo>
                    <a:cubicBezTo>
                      <a:pt x="0" y="45"/>
                      <a:pt x="12" y="57"/>
                      <a:pt x="31" y="63"/>
                    </a:cubicBezTo>
                    <a:cubicBezTo>
                      <a:pt x="34" y="64"/>
                      <a:pt x="37" y="65"/>
                      <a:pt x="40" y="65"/>
                    </a:cubicBezTo>
                    <a:cubicBezTo>
                      <a:pt x="55" y="65"/>
                      <a:pt x="67" y="54"/>
                      <a:pt x="67" y="39"/>
                    </a:cubicBezTo>
                    <a:cubicBezTo>
                      <a:pt x="74" y="15"/>
                      <a:pt x="55" y="1"/>
                      <a:pt x="37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-1937611" y="2953343"/>
                <a:ext cx="13493" cy="11102"/>
              </a:xfrm>
              <a:custGeom>
                <a:rect b="b" l="l" r="r" t="t"/>
                <a:pathLst>
                  <a:path extrusionOk="0" h="65" w="79">
                    <a:moveTo>
                      <a:pt x="38" y="1"/>
                    </a:moveTo>
                    <a:cubicBezTo>
                      <a:pt x="25" y="1"/>
                      <a:pt x="13" y="8"/>
                      <a:pt x="8" y="25"/>
                    </a:cubicBezTo>
                    <a:cubicBezTo>
                      <a:pt x="1" y="50"/>
                      <a:pt x="22" y="64"/>
                      <a:pt x="42" y="64"/>
                    </a:cubicBezTo>
                    <a:cubicBezTo>
                      <a:pt x="56" y="64"/>
                      <a:pt x="70" y="57"/>
                      <a:pt x="75" y="43"/>
                    </a:cubicBezTo>
                    <a:cubicBezTo>
                      <a:pt x="78" y="17"/>
                      <a:pt x="58" y="1"/>
                      <a:pt x="38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-1997389" y="2921404"/>
                <a:ext cx="12981" cy="11443"/>
              </a:xfrm>
              <a:custGeom>
                <a:rect b="b" l="l" r="r" t="t"/>
                <a:pathLst>
                  <a:path extrusionOk="0" h="67" w="76">
                    <a:moveTo>
                      <a:pt x="37" y="0"/>
                    </a:moveTo>
                    <a:cubicBezTo>
                      <a:pt x="25" y="0"/>
                      <a:pt x="13" y="8"/>
                      <a:pt x="8" y="24"/>
                    </a:cubicBezTo>
                    <a:cubicBezTo>
                      <a:pt x="0" y="50"/>
                      <a:pt x="22" y="67"/>
                      <a:pt x="41" y="67"/>
                    </a:cubicBezTo>
                    <a:cubicBezTo>
                      <a:pt x="54" y="67"/>
                      <a:pt x="66" y="59"/>
                      <a:pt x="68" y="42"/>
                    </a:cubicBezTo>
                    <a:cubicBezTo>
                      <a:pt x="75" y="17"/>
                      <a:pt x="56" y="0"/>
                      <a:pt x="37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-1931291" y="2905862"/>
                <a:ext cx="12981" cy="11102"/>
              </a:xfrm>
              <a:custGeom>
                <a:rect b="b" l="l" r="r" t="t"/>
                <a:pathLst>
                  <a:path extrusionOk="0" h="65" w="76">
                    <a:moveTo>
                      <a:pt x="35" y="1"/>
                    </a:moveTo>
                    <a:cubicBezTo>
                      <a:pt x="22" y="1"/>
                      <a:pt x="10" y="8"/>
                      <a:pt x="7" y="25"/>
                    </a:cubicBezTo>
                    <a:cubicBezTo>
                      <a:pt x="0" y="50"/>
                      <a:pt x="19" y="64"/>
                      <a:pt x="37" y="64"/>
                    </a:cubicBezTo>
                    <a:cubicBezTo>
                      <a:pt x="50" y="64"/>
                      <a:pt x="63" y="58"/>
                      <a:pt x="68" y="43"/>
                    </a:cubicBezTo>
                    <a:cubicBezTo>
                      <a:pt x="75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-2055460" y="2880925"/>
                <a:ext cx="14005" cy="11614"/>
              </a:xfrm>
              <a:custGeom>
                <a:rect b="b" l="l" r="r" t="t"/>
                <a:pathLst>
                  <a:path extrusionOk="0" h="68" w="82">
                    <a:moveTo>
                      <a:pt x="48" y="0"/>
                    </a:moveTo>
                    <a:cubicBezTo>
                      <a:pt x="13" y="0"/>
                      <a:pt x="1" y="57"/>
                      <a:pt x="40" y="68"/>
                    </a:cubicBezTo>
                    <a:cubicBezTo>
                      <a:pt x="58" y="68"/>
                      <a:pt x="76" y="56"/>
                      <a:pt x="82" y="44"/>
                    </a:cubicBezTo>
                    <a:cubicBezTo>
                      <a:pt x="82" y="26"/>
                      <a:pt x="70" y="8"/>
                      <a:pt x="58" y="2"/>
                    </a:cubicBezTo>
                    <a:cubicBezTo>
                      <a:pt x="54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-1704474" y="2996384"/>
                <a:ext cx="14005" cy="11785"/>
              </a:xfrm>
              <a:custGeom>
                <a:rect b="b" l="l" r="r" t="t"/>
                <a:pathLst>
                  <a:path extrusionOk="0" h="69" w="82">
                    <a:moveTo>
                      <a:pt x="41" y="1"/>
                    </a:moveTo>
                    <a:cubicBezTo>
                      <a:pt x="7" y="1"/>
                      <a:pt x="0" y="58"/>
                      <a:pt x="39" y="69"/>
                    </a:cubicBezTo>
                    <a:cubicBezTo>
                      <a:pt x="51" y="69"/>
                      <a:pt x="69" y="57"/>
                      <a:pt x="75" y="45"/>
                    </a:cubicBezTo>
                    <a:cubicBezTo>
                      <a:pt x="81" y="26"/>
                      <a:pt x="69" y="8"/>
                      <a:pt x="51" y="2"/>
                    </a:cubicBezTo>
                    <a:cubicBezTo>
                      <a:pt x="48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-1445035" y="3091347"/>
                <a:ext cx="11443" cy="11102"/>
              </a:xfrm>
              <a:custGeom>
                <a:rect b="b" l="l" r="r" t="t"/>
                <a:pathLst>
                  <a:path extrusionOk="0" h="65" w="67">
                    <a:moveTo>
                      <a:pt x="33" y="1"/>
                    </a:moveTo>
                    <a:cubicBezTo>
                      <a:pt x="18" y="1"/>
                      <a:pt x="5" y="11"/>
                      <a:pt x="0" y="26"/>
                    </a:cubicBezTo>
                    <a:cubicBezTo>
                      <a:pt x="0" y="44"/>
                      <a:pt x="6" y="63"/>
                      <a:pt x="24" y="63"/>
                    </a:cubicBezTo>
                    <a:cubicBezTo>
                      <a:pt x="28" y="64"/>
                      <a:pt x="31" y="64"/>
                      <a:pt x="34" y="64"/>
                    </a:cubicBezTo>
                    <a:cubicBezTo>
                      <a:pt x="49" y="64"/>
                      <a:pt x="62" y="53"/>
                      <a:pt x="67" y="38"/>
                    </a:cubicBezTo>
                    <a:cubicBezTo>
                      <a:pt x="67" y="20"/>
                      <a:pt x="55" y="8"/>
                      <a:pt x="43" y="2"/>
                    </a:cubicBezTo>
                    <a:cubicBezTo>
                      <a:pt x="39" y="1"/>
                      <a:pt x="36" y="1"/>
                      <a:pt x="33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-1455454" y="3026274"/>
                <a:ext cx="11614" cy="11102"/>
              </a:xfrm>
              <a:custGeom>
                <a:rect b="b" l="l" r="r" t="t"/>
                <a:pathLst>
                  <a:path extrusionOk="0" h="65" w="68">
                    <a:moveTo>
                      <a:pt x="34" y="1"/>
                    </a:moveTo>
                    <a:cubicBezTo>
                      <a:pt x="19" y="1"/>
                      <a:pt x="6" y="12"/>
                      <a:pt x="1" y="27"/>
                    </a:cubicBezTo>
                    <a:cubicBezTo>
                      <a:pt x="1" y="45"/>
                      <a:pt x="7" y="57"/>
                      <a:pt x="25" y="63"/>
                    </a:cubicBezTo>
                    <a:cubicBezTo>
                      <a:pt x="28" y="64"/>
                      <a:pt x="31" y="64"/>
                      <a:pt x="35" y="64"/>
                    </a:cubicBezTo>
                    <a:cubicBezTo>
                      <a:pt x="49" y="64"/>
                      <a:pt x="62" y="54"/>
                      <a:pt x="67" y="39"/>
                    </a:cubicBezTo>
                    <a:cubicBezTo>
                      <a:pt x="67" y="21"/>
                      <a:pt x="61" y="2"/>
                      <a:pt x="43" y="2"/>
                    </a:cubicBezTo>
                    <a:cubicBezTo>
                      <a:pt x="40" y="1"/>
                      <a:pt x="37" y="1"/>
                      <a:pt x="34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-1700717" y="2943950"/>
                <a:ext cx="14347" cy="11614"/>
              </a:xfrm>
              <a:custGeom>
                <a:rect b="b" l="l" r="r" t="t"/>
                <a:pathLst>
                  <a:path extrusionOk="0" h="68" w="84">
                    <a:moveTo>
                      <a:pt x="47" y="1"/>
                    </a:moveTo>
                    <a:cubicBezTo>
                      <a:pt x="10" y="1"/>
                      <a:pt x="1" y="56"/>
                      <a:pt x="41" y="68"/>
                    </a:cubicBezTo>
                    <a:cubicBezTo>
                      <a:pt x="53" y="68"/>
                      <a:pt x="71" y="62"/>
                      <a:pt x="77" y="43"/>
                    </a:cubicBezTo>
                    <a:cubicBezTo>
                      <a:pt x="83" y="25"/>
                      <a:pt x="71" y="7"/>
                      <a:pt x="53" y="1"/>
                    </a:cubicBezTo>
                    <a:cubicBezTo>
                      <a:pt x="51" y="1"/>
                      <a:pt x="49" y="1"/>
                      <a:pt x="47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-1522918" y="3079050"/>
                <a:ext cx="12981" cy="10931"/>
              </a:xfrm>
              <a:custGeom>
                <a:rect b="b" l="l" r="r" t="t"/>
                <a:pathLst>
                  <a:path extrusionOk="0" h="64" w="76">
                    <a:moveTo>
                      <a:pt x="38" y="0"/>
                    </a:moveTo>
                    <a:cubicBezTo>
                      <a:pt x="13" y="0"/>
                      <a:pt x="0" y="57"/>
                      <a:pt x="33" y="62"/>
                    </a:cubicBezTo>
                    <a:cubicBezTo>
                      <a:pt x="37" y="63"/>
                      <a:pt x="40" y="64"/>
                      <a:pt x="43" y="64"/>
                    </a:cubicBezTo>
                    <a:cubicBezTo>
                      <a:pt x="57" y="64"/>
                      <a:pt x="70" y="53"/>
                      <a:pt x="70" y="38"/>
                    </a:cubicBezTo>
                    <a:cubicBezTo>
                      <a:pt x="76" y="20"/>
                      <a:pt x="64" y="2"/>
                      <a:pt x="45" y="2"/>
                    </a:cubicBezTo>
                    <a:cubicBezTo>
                      <a:pt x="43" y="1"/>
                      <a:pt x="40" y="0"/>
                      <a:pt x="38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-1643158" y="3029519"/>
                <a:ext cx="12468" cy="10931"/>
              </a:xfrm>
              <a:custGeom>
                <a:rect b="b" l="l" r="r" t="t"/>
                <a:pathLst>
                  <a:path extrusionOk="0" h="64" w="73">
                    <a:moveTo>
                      <a:pt x="36" y="0"/>
                    </a:moveTo>
                    <a:cubicBezTo>
                      <a:pt x="24" y="0"/>
                      <a:pt x="11" y="11"/>
                      <a:pt x="6" y="26"/>
                    </a:cubicBezTo>
                    <a:cubicBezTo>
                      <a:pt x="0" y="44"/>
                      <a:pt x="12" y="56"/>
                      <a:pt x="30" y="62"/>
                    </a:cubicBezTo>
                    <a:cubicBezTo>
                      <a:pt x="34" y="63"/>
                      <a:pt x="37" y="64"/>
                      <a:pt x="40" y="64"/>
                    </a:cubicBezTo>
                    <a:cubicBezTo>
                      <a:pt x="54" y="64"/>
                      <a:pt x="67" y="53"/>
                      <a:pt x="67" y="38"/>
                    </a:cubicBezTo>
                    <a:cubicBezTo>
                      <a:pt x="73" y="20"/>
                      <a:pt x="61" y="2"/>
                      <a:pt x="42" y="2"/>
                    </a:cubicBezTo>
                    <a:cubicBezTo>
                      <a:pt x="40" y="1"/>
                      <a:pt x="38" y="0"/>
                      <a:pt x="36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-1872367" y="2884171"/>
                <a:ext cx="12639" cy="11785"/>
              </a:xfrm>
              <a:custGeom>
                <a:rect b="b" l="l" r="r" t="t"/>
                <a:pathLst>
                  <a:path extrusionOk="0" h="69" w="74">
                    <a:moveTo>
                      <a:pt x="43" y="1"/>
                    </a:moveTo>
                    <a:cubicBezTo>
                      <a:pt x="25" y="1"/>
                      <a:pt x="7" y="13"/>
                      <a:pt x="7" y="25"/>
                    </a:cubicBezTo>
                    <a:cubicBezTo>
                      <a:pt x="1" y="43"/>
                      <a:pt x="13" y="61"/>
                      <a:pt x="31" y="67"/>
                    </a:cubicBezTo>
                    <a:cubicBezTo>
                      <a:pt x="34" y="68"/>
                      <a:pt x="37" y="69"/>
                      <a:pt x="41" y="69"/>
                    </a:cubicBezTo>
                    <a:cubicBezTo>
                      <a:pt x="55" y="69"/>
                      <a:pt x="67" y="58"/>
                      <a:pt x="67" y="43"/>
                    </a:cubicBezTo>
                    <a:cubicBezTo>
                      <a:pt x="73" y="25"/>
                      <a:pt x="61" y="7"/>
                      <a:pt x="43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-2102429" y="2147181"/>
                <a:ext cx="1307626" cy="1122140"/>
              </a:xfrm>
              <a:custGeom>
                <a:rect b="b" l="l" r="r" t="t"/>
                <a:pathLst>
                  <a:path extrusionOk="0" h="6570" w="7656">
                    <a:moveTo>
                      <a:pt x="56" y="4102"/>
                    </a:moveTo>
                    <a:lnTo>
                      <a:pt x="56" y="4102"/>
                    </a:lnTo>
                    <a:cubicBezTo>
                      <a:pt x="56" y="4105"/>
                      <a:pt x="55" y="4107"/>
                      <a:pt x="55" y="4110"/>
                    </a:cubicBezTo>
                    <a:cubicBezTo>
                      <a:pt x="55" y="4107"/>
                      <a:pt x="56" y="4105"/>
                      <a:pt x="56" y="4102"/>
                    </a:cubicBezTo>
                    <a:close/>
                    <a:moveTo>
                      <a:pt x="4163" y="1"/>
                    </a:moveTo>
                    <a:cubicBezTo>
                      <a:pt x="3856" y="1"/>
                      <a:pt x="3553" y="185"/>
                      <a:pt x="3330" y="418"/>
                    </a:cubicBezTo>
                    <a:cubicBezTo>
                      <a:pt x="3185" y="195"/>
                      <a:pt x="2937" y="44"/>
                      <a:pt x="2665" y="20"/>
                    </a:cubicBezTo>
                    <a:cubicBezTo>
                      <a:pt x="2650" y="19"/>
                      <a:pt x="2636" y="19"/>
                      <a:pt x="2621" y="19"/>
                    </a:cubicBezTo>
                    <a:cubicBezTo>
                      <a:pt x="2359" y="19"/>
                      <a:pt x="2111" y="121"/>
                      <a:pt x="1928" y="316"/>
                    </a:cubicBezTo>
                    <a:cubicBezTo>
                      <a:pt x="1825" y="207"/>
                      <a:pt x="1686" y="147"/>
                      <a:pt x="1541" y="140"/>
                    </a:cubicBezTo>
                    <a:cubicBezTo>
                      <a:pt x="1432" y="147"/>
                      <a:pt x="1185" y="201"/>
                      <a:pt x="719" y="1156"/>
                    </a:cubicBezTo>
                    <a:cubicBezTo>
                      <a:pt x="617" y="1373"/>
                      <a:pt x="514" y="1585"/>
                      <a:pt x="417" y="1832"/>
                    </a:cubicBezTo>
                    <a:cubicBezTo>
                      <a:pt x="357" y="1995"/>
                      <a:pt x="302" y="2171"/>
                      <a:pt x="242" y="2382"/>
                    </a:cubicBezTo>
                    <a:lnTo>
                      <a:pt x="218" y="2479"/>
                    </a:lnTo>
                    <a:cubicBezTo>
                      <a:pt x="157" y="2733"/>
                      <a:pt x="115" y="2986"/>
                      <a:pt x="91" y="3240"/>
                    </a:cubicBezTo>
                    <a:cubicBezTo>
                      <a:pt x="73" y="3397"/>
                      <a:pt x="12" y="3548"/>
                      <a:pt x="6" y="3705"/>
                    </a:cubicBezTo>
                    <a:cubicBezTo>
                      <a:pt x="1" y="3823"/>
                      <a:pt x="75" y="3992"/>
                      <a:pt x="56" y="4102"/>
                    </a:cubicBezTo>
                    <a:lnTo>
                      <a:pt x="56" y="4102"/>
                    </a:lnTo>
                    <a:cubicBezTo>
                      <a:pt x="149" y="3635"/>
                      <a:pt x="443" y="3335"/>
                      <a:pt x="707" y="2974"/>
                    </a:cubicBezTo>
                    <a:cubicBezTo>
                      <a:pt x="725" y="2944"/>
                      <a:pt x="816" y="2823"/>
                      <a:pt x="889" y="2721"/>
                    </a:cubicBezTo>
                    <a:cubicBezTo>
                      <a:pt x="925" y="2666"/>
                      <a:pt x="967" y="2612"/>
                      <a:pt x="1009" y="2569"/>
                    </a:cubicBezTo>
                    <a:cubicBezTo>
                      <a:pt x="1457" y="2533"/>
                      <a:pt x="1831" y="2219"/>
                      <a:pt x="1940" y="1784"/>
                    </a:cubicBezTo>
                    <a:cubicBezTo>
                      <a:pt x="2067" y="1896"/>
                      <a:pt x="2234" y="1957"/>
                      <a:pt x="2402" y="1957"/>
                    </a:cubicBezTo>
                    <a:cubicBezTo>
                      <a:pt x="2441" y="1957"/>
                      <a:pt x="2481" y="1954"/>
                      <a:pt x="2520" y="1947"/>
                    </a:cubicBezTo>
                    <a:cubicBezTo>
                      <a:pt x="2653" y="1923"/>
                      <a:pt x="2738" y="1850"/>
                      <a:pt x="2852" y="1784"/>
                    </a:cubicBezTo>
                    <a:lnTo>
                      <a:pt x="2852" y="1784"/>
                    </a:lnTo>
                    <a:cubicBezTo>
                      <a:pt x="2774" y="1977"/>
                      <a:pt x="2762" y="2189"/>
                      <a:pt x="2816" y="2388"/>
                    </a:cubicBezTo>
                    <a:cubicBezTo>
                      <a:pt x="2925" y="2763"/>
                      <a:pt x="3251" y="3035"/>
                      <a:pt x="3638" y="3083"/>
                    </a:cubicBezTo>
                    <a:lnTo>
                      <a:pt x="3662" y="3083"/>
                    </a:lnTo>
                    <a:cubicBezTo>
                      <a:pt x="3535" y="3307"/>
                      <a:pt x="3493" y="3566"/>
                      <a:pt x="3529" y="3826"/>
                    </a:cubicBezTo>
                    <a:cubicBezTo>
                      <a:pt x="3553" y="3989"/>
                      <a:pt x="3614" y="4146"/>
                      <a:pt x="3704" y="4285"/>
                    </a:cubicBezTo>
                    <a:cubicBezTo>
                      <a:pt x="3927" y="4628"/>
                      <a:pt x="4307" y="4825"/>
                      <a:pt x="4715" y="4825"/>
                    </a:cubicBezTo>
                    <a:cubicBezTo>
                      <a:pt x="4739" y="4825"/>
                      <a:pt x="4762" y="4825"/>
                      <a:pt x="4786" y="4823"/>
                    </a:cubicBezTo>
                    <a:lnTo>
                      <a:pt x="4786" y="4823"/>
                    </a:lnTo>
                    <a:cubicBezTo>
                      <a:pt x="4652" y="5284"/>
                      <a:pt x="5008" y="5721"/>
                      <a:pt x="5457" y="5721"/>
                    </a:cubicBezTo>
                    <a:cubicBezTo>
                      <a:pt x="5514" y="5721"/>
                      <a:pt x="5572" y="5714"/>
                      <a:pt x="5632" y="5699"/>
                    </a:cubicBezTo>
                    <a:cubicBezTo>
                      <a:pt x="5771" y="6213"/>
                      <a:pt x="6200" y="6539"/>
                      <a:pt x="6242" y="6569"/>
                    </a:cubicBezTo>
                    <a:cubicBezTo>
                      <a:pt x="6520" y="6225"/>
                      <a:pt x="6762" y="5850"/>
                      <a:pt x="6967" y="5464"/>
                    </a:cubicBezTo>
                    <a:cubicBezTo>
                      <a:pt x="6985" y="5427"/>
                      <a:pt x="6997" y="5397"/>
                      <a:pt x="7015" y="5373"/>
                    </a:cubicBezTo>
                    <a:cubicBezTo>
                      <a:pt x="7142" y="5119"/>
                      <a:pt x="7251" y="4859"/>
                      <a:pt x="7342" y="4594"/>
                    </a:cubicBezTo>
                    <a:cubicBezTo>
                      <a:pt x="7360" y="4539"/>
                      <a:pt x="7378" y="4485"/>
                      <a:pt x="7390" y="4430"/>
                    </a:cubicBezTo>
                    <a:cubicBezTo>
                      <a:pt x="7493" y="4092"/>
                      <a:pt x="7553" y="3748"/>
                      <a:pt x="7577" y="3403"/>
                    </a:cubicBezTo>
                    <a:cubicBezTo>
                      <a:pt x="7644" y="3270"/>
                      <a:pt x="7656" y="3113"/>
                      <a:pt x="7614" y="2974"/>
                    </a:cubicBezTo>
                    <a:cubicBezTo>
                      <a:pt x="7589" y="2878"/>
                      <a:pt x="7523" y="2793"/>
                      <a:pt x="7432" y="2745"/>
                    </a:cubicBezTo>
                    <a:cubicBezTo>
                      <a:pt x="7400" y="2731"/>
                      <a:pt x="7364" y="2724"/>
                      <a:pt x="7327" y="2724"/>
                    </a:cubicBezTo>
                    <a:cubicBezTo>
                      <a:pt x="7221" y="2724"/>
                      <a:pt x="7104" y="2780"/>
                      <a:pt x="7009" y="2884"/>
                    </a:cubicBezTo>
                    <a:cubicBezTo>
                      <a:pt x="7148" y="2666"/>
                      <a:pt x="7227" y="2424"/>
                      <a:pt x="7245" y="2171"/>
                    </a:cubicBezTo>
                    <a:cubicBezTo>
                      <a:pt x="7257" y="1917"/>
                      <a:pt x="7148" y="1669"/>
                      <a:pt x="6955" y="1506"/>
                    </a:cubicBezTo>
                    <a:cubicBezTo>
                      <a:pt x="6843" y="1415"/>
                      <a:pt x="6683" y="1360"/>
                      <a:pt x="6529" y="1360"/>
                    </a:cubicBezTo>
                    <a:cubicBezTo>
                      <a:pt x="6418" y="1360"/>
                      <a:pt x="6310" y="1388"/>
                      <a:pt x="6224" y="1452"/>
                    </a:cubicBezTo>
                    <a:cubicBezTo>
                      <a:pt x="6212" y="1192"/>
                      <a:pt x="6061" y="962"/>
                      <a:pt x="5831" y="847"/>
                    </a:cubicBezTo>
                    <a:cubicBezTo>
                      <a:pt x="5753" y="808"/>
                      <a:pt x="5671" y="791"/>
                      <a:pt x="5588" y="791"/>
                    </a:cubicBezTo>
                    <a:cubicBezTo>
                      <a:pt x="5427" y="791"/>
                      <a:pt x="5264" y="856"/>
                      <a:pt x="5124" y="956"/>
                    </a:cubicBezTo>
                    <a:cubicBezTo>
                      <a:pt x="5082" y="539"/>
                      <a:pt x="4804" y="183"/>
                      <a:pt x="4411" y="44"/>
                    </a:cubicBezTo>
                    <a:cubicBezTo>
                      <a:pt x="4329" y="14"/>
                      <a:pt x="4246" y="1"/>
                      <a:pt x="41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-1229320" y="3073243"/>
                <a:ext cx="294455" cy="328444"/>
              </a:xfrm>
              <a:custGeom>
                <a:rect b="b" l="l" r="r" t="t"/>
                <a:pathLst>
                  <a:path extrusionOk="0" h="1923" w="1724">
                    <a:moveTo>
                      <a:pt x="985" y="1"/>
                    </a:moveTo>
                    <a:cubicBezTo>
                      <a:pt x="839" y="1"/>
                      <a:pt x="689" y="114"/>
                      <a:pt x="562" y="253"/>
                    </a:cubicBezTo>
                    <a:cubicBezTo>
                      <a:pt x="351" y="483"/>
                      <a:pt x="206" y="767"/>
                      <a:pt x="139" y="1075"/>
                    </a:cubicBezTo>
                    <a:lnTo>
                      <a:pt x="0" y="1685"/>
                    </a:lnTo>
                    <a:cubicBezTo>
                      <a:pt x="142" y="1848"/>
                      <a:pt x="337" y="1922"/>
                      <a:pt x="539" y="1922"/>
                    </a:cubicBezTo>
                    <a:cubicBezTo>
                      <a:pt x="1103" y="1922"/>
                      <a:pt x="1724" y="1341"/>
                      <a:pt x="1408" y="465"/>
                    </a:cubicBezTo>
                    <a:cubicBezTo>
                      <a:pt x="1288" y="123"/>
                      <a:pt x="1138" y="1"/>
                      <a:pt x="985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-1161343" y="3172989"/>
                <a:ext cx="139542" cy="120071"/>
              </a:xfrm>
              <a:custGeom>
                <a:rect b="b" l="l" r="r" t="t"/>
                <a:pathLst>
                  <a:path extrusionOk="0" h="703" w="817">
                    <a:moveTo>
                      <a:pt x="442" y="1"/>
                    </a:moveTo>
                    <a:cubicBezTo>
                      <a:pt x="392" y="1"/>
                      <a:pt x="341" y="9"/>
                      <a:pt x="291" y="26"/>
                    </a:cubicBezTo>
                    <a:cubicBezTo>
                      <a:pt x="140" y="86"/>
                      <a:pt x="25" y="225"/>
                      <a:pt x="13" y="394"/>
                    </a:cubicBezTo>
                    <a:cubicBezTo>
                      <a:pt x="1" y="485"/>
                      <a:pt x="19" y="582"/>
                      <a:pt x="61" y="666"/>
                    </a:cubicBezTo>
                    <a:cubicBezTo>
                      <a:pt x="78" y="692"/>
                      <a:pt x="101" y="702"/>
                      <a:pt x="124" y="702"/>
                    </a:cubicBezTo>
                    <a:cubicBezTo>
                      <a:pt x="176" y="702"/>
                      <a:pt x="226" y="646"/>
                      <a:pt x="188" y="588"/>
                    </a:cubicBezTo>
                    <a:cubicBezTo>
                      <a:pt x="158" y="527"/>
                      <a:pt x="152" y="455"/>
                      <a:pt x="164" y="388"/>
                    </a:cubicBezTo>
                    <a:cubicBezTo>
                      <a:pt x="176" y="340"/>
                      <a:pt x="194" y="291"/>
                      <a:pt x="231" y="249"/>
                    </a:cubicBezTo>
                    <a:cubicBezTo>
                      <a:pt x="231" y="249"/>
                      <a:pt x="231" y="255"/>
                      <a:pt x="237" y="255"/>
                    </a:cubicBezTo>
                    <a:cubicBezTo>
                      <a:pt x="255" y="261"/>
                      <a:pt x="267" y="267"/>
                      <a:pt x="285" y="279"/>
                    </a:cubicBezTo>
                    <a:lnTo>
                      <a:pt x="309" y="291"/>
                    </a:lnTo>
                    <a:cubicBezTo>
                      <a:pt x="309" y="291"/>
                      <a:pt x="315" y="298"/>
                      <a:pt x="321" y="298"/>
                    </a:cubicBezTo>
                    <a:cubicBezTo>
                      <a:pt x="333" y="310"/>
                      <a:pt x="345" y="322"/>
                      <a:pt x="357" y="334"/>
                    </a:cubicBezTo>
                    <a:cubicBezTo>
                      <a:pt x="363" y="340"/>
                      <a:pt x="376" y="346"/>
                      <a:pt x="376" y="352"/>
                    </a:cubicBezTo>
                    <a:lnTo>
                      <a:pt x="376" y="346"/>
                    </a:lnTo>
                    <a:lnTo>
                      <a:pt x="382" y="352"/>
                    </a:lnTo>
                    <a:lnTo>
                      <a:pt x="388" y="364"/>
                    </a:lnTo>
                    <a:cubicBezTo>
                      <a:pt x="400" y="376"/>
                      <a:pt x="406" y="394"/>
                      <a:pt x="418" y="406"/>
                    </a:cubicBezTo>
                    <a:cubicBezTo>
                      <a:pt x="418" y="412"/>
                      <a:pt x="418" y="412"/>
                      <a:pt x="424" y="418"/>
                    </a:cubicBezTo>
                    <a:cubicBezTo>
                      <a:pt x="430" y="424"/>
                      <a:pt x="430" y="436"/>
                      <a:pt x="430" y="443"/>
                    </a:cubicBezTo>
                    <a:cubicBezTo>
                      <a:pt x="436" y="461"/>
                      <a:pt x="442" y="473"/>
                      <a:pt x="448" y="491"/>
                    </a:cubicBezTo>
                    <a:cubicBezTo>
                      <a:pt x="448" y="491"/>
                      <a:pt x="448" y="497"/>
                      <a:pt x="448" y="497"/>
                    </a:cubicBezTo>
                    <a:cubicBezTo>
                      <a:pt x="448" y="503"/>
                      <a:pt x="448" y="503"/>
                      <a:pt x="448" y="503"/>
                    </a:cubicBezTo>
                    <a:lnTo>
                      <a:pt x="448" y="533"/>
                    </a:lnTo>
                    <a:cubicBezTo>
                      <a:pt x="451" y="580"/>
                      <a:pt x="488" y="603"/>
                      <a:pt x="525" y="603"/>
                    </a:cubicBezTo>
                    <a:cubicBezTo>
                      <a:pt x="564" y="603"/>
                      <a:pt x="602" y="577"/>
                      <a:pt x="599" y="527"/>
                    </a:cubicBezTo>
                    <a:cubicBezTo>
                      <a:pt x="587" y="376"/>
                      <a:pt x="508" y="243"/>
                      <a:pt x="382" y="165"/>
                    </a:cubicBezTo>
                    <a:cubicBezTo>
                      <a:pt x="406" y="158"/>
                      <a:pt x="431" y="155"/>
                      <a:pt x="456" y="155"/>
                    </a:cubicBezTo>
                    <a:cubicBezTo>
                      <a:pt x="528" y="155"/>
                      <a:pt x="599" y="181"/>
                      <a:pt x="653" y="231"/>
                    </a:cubicBezTo>
                    <a:cubicBezTo>
                      <a:pt x="671" y="247"/>
                      <a:pt x="690" y="254"/>
                      <a:pt x="708" y="254"/>
                    </a:cubicBezTo>
                    <a:cubicBezTo>
                      <a:pt x="769" y="254"/>
                      <a:pt x="817" y="174"/>
                      <a:pt x="756" y="122"/>
                    </a:cubicBezTo>
                    <a:cubicBezTo>
                      <a:pt x="668" y="43"/>
                      <a:pt x="557" y="1"/>
                      <a:pt x="442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-1086022" y="3257704"/>
                <a:ext cx="1366" cy="1196"/>
              </a:xfrm>
              <a:custGeom>
                <a:rect b="b" l="l" r="r" t="t"/>
                <a:pathLst>
                  <a:path extrusionOk="0" h="7" w="8">
                    <a:moveTo>
                      <a:pt x="7" y="1"/>
                    </a:moveTo>
                    <a:cubicBezTo>
                      <a:pt x="1" y="7"/>
                      <a:pt x="1" y="7"/>
                      <a:pt x="7" y="7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-1108567" y="3222690"/>
                <a:ext cx="171" cy="171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-2233600" y="3915975"/>
                <a:ext cx="854821" cy="588549"/>
              </a:xfrm>
              <a:custGeom>
                <a:rect b="b" l="l" r="r" t="t"/>
                <a:pathLst>
                  <a:path extrusionOk="0" h="3459" w="5042">
                    <a:moveTo>
                      <a:pt x="3665" y="1"/>
                    </a:moveTo>
                    <a:cubicBezTo>
                      <a:pt x="3623" y="1"/>
                      <a:pt x="3580" y="2"/>
                      <a:pt x="3536" y="3"/>
                    </a:cubicBezTo>
                    <a:lnTo>
                      <a:pt x="3282" y="541"/>
                    </a:lnTo>
                    <a:lnTo>
                      <a:pt x="2575" y="2039"/>
                    </a:lnTo>
                    <a:lnTo>
                      <a:pt x="895" y="2534"/>
                    </a:lnTo>
                    <a:lnTo>
                      <a:pt x="1" y="2800"/>
                    </a:lnTo>
                    <a:lnTo>
                      <a:pt x="267" y="3459"/>
                    </a:lnTo>
                    <a:lnTo>
                      <a:pt x="1052" y="3386"/>
                    </a:lnTo>
                    <a:lnTo>
                      <a:pt x="3179" y="3199"/>
                    </a:lnTo>
                    <a:cubicBezTo>
                      <a:pt x="3687" y="2456"/>
                      <a:pt x="4200" y="1719"/>
                      <a:pt x="4714" y="976"/>
                    </a:cubicBezTo>
                    <a:cubicBezTo>
                      <a:pt x="4726" y="951"/>
                      <a:pt x="4738" y="927"/>
                      <a:pt x="4756" y="897"/>
                    </a:cubicBezTo>
                    <a:cubicBezTo>
                      <a:pt x="4862" y="662"/>
                      <a:pt x="5041" y="1"/>
                      <a:pt x="3665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-2087175" y="4005975"/>
                <a:ext cx="662970" cy="486253"/>
              </a:xfrm>
              <a:custGeom>
                <a:rect b="b" l="l" r="r" t="t"/>
                <a:pathLst>
                  <a:path extrusionOk="0" h="2847" w="3862">
                    <a:moveTo>
                      <a:pt x="2399" y="1"/>
                    </a:moveTo>
                    <a:lnTo>
                      <a:pt x="2054" y="732"/>
                    </a:lnTo>
                    <a:lnTo>
                      <a:pt x="2018" y="804"/>
                    </a:lnTo>
                    <a:lnTo>
                      <a:pt x="1867" y="1118"/>
                    </a:lnTo>
                    <a:lnTo>
                      <a:pt x="1837" y="1185"/>
                    </a:lnTo>
                    <a:lnTo>
                      <a:pt x="1686" y="1499"/>
                    </a:lnTo>
                    <a:lnTo>
                      <a:pt x="1662" y="1505"/>
                    </a:lnTo>
                    <a:lnTo>
                      <a:pt x="1589" y="1529"/>
                    </a:lnTo>
                    <a:lnTo>
                      <a:pt x="1009" y="1698"/>
                    </a:lnTo>
                    <a:lnTo>
                      <a:pt x="937" y="1723"/>
                    </a:lnTo>
                    <a:lnTo>
                      <a:pt x="465" y="1862"/>
                    </a:lnTo>
                    <a:lnTo>
                      <a:pt x="393" y="1880"/>
                    </a:lnTo>
                    <a:lnTo>
                      <a:pt x="0" y="1994"/>
                    </a:lnTo>
                    <a:lnTo>
                      <a:pt x="157" y="2846"/>
                    </a:lnTo>
                    <a:lnTo>
                      <a:pt x="562" y="2810"/>
                    </a:lnTo>
                    <a:lnTo>
                      <a:pt x="635" y="2804"/>
                    </a:lnTo>
                    <a:lnTo>
                      <a:pt x="1269" y="2750"/>
                    </a:lnTo>
                    <a:lnTo>
                      <a:pt x="1342" y="2744"/>
                    </a:lnTo>
                    <a:lnTo>
                      <a:pt x="2151" y="2671"/>
                    </a:lnTo>
                    <a:lnTo>
                      <a:pt x="2224" y="2665"/>
                    </a:lnTo>
                    <a:lnTo>
                      <a:pt x="2284" y="2659"/>
                    </a:lnTo>
                    <a:lnTo>
                      <a:pt x="2780" y="1934"/>
                    </a:lnTo>
                    <a:lnTo>
                      <a:pt x="2828" y="1868"/>
                    </a:lnTo>
                    <a:lnTo>
                      <a:pt x="3196" y="1336"/>
                    </a:lnTo>
                    <a:lnTo>
                      <a:pt x="3239" y="1275"/>
                    </a:lnTo>
                    <a:lnTo>
                      <a:pt x="3819" y="436"/>
                    </a:lnTo>
                    <a:cubicBezTo>
                      <a:pt x="3831" y="411"/>
                      <a:pt x="3843" y="387"/>
                      <a:pt x="3861" y="357"/>
                    </a:cubicBezTo>
                    <a:lnTo>
                      <a:pt x="23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-1753663" y="3794861"/>
                <a:ext cx="434680" cy="397104"/>
              </a:xfrm>
              <a:custGeom>
                <a:rect b="b" l="l" r="r" t="t"/>
                <a:pathLst>
                  <a:path extrusionOk="0" h="2325" w="2545">
                    <a:moveTo>
                      <a:pt x="1442" y="0"/>
                    </a:moveTo>
                    <a:cubicBezTo>
                      <a:pt x="1270" y="0"/>
                      <a:pt x="1106" y="72"/>
                      <a:pt x="973" y="264"/>
                    </a:cubicBezTo>
                    <a:cubicBezTo>
                      <a:pt x="448" y="1037"/>
                      <a:pt x="1" y="1768"/>
                      <a:pt x="1" y="1768"/>
                    </a:cubicBezTo>
                    <a:lnTo>
                      <a:pt x="1874" y="2324"/>
                    </a:lnTo>
                    <a:lnTo>
                      <a:pt x="2544" y="650"/>
                    </a:lnTo>
                    <a:cubicBezTo>
                      <a:pt x="2544" y="650"/>
                      <a:pt x="1959" y="0"/>
                      <a:pt x="14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-1352122" y="4618957"/>
                <a:ext cx="513076" cy="581053"/>
              </a:xfrm>
              <a:custGeom>
                <a:rect b="b" l="l" r="r" t="t"/>
                <a:pathLst>
                  <a:path extrusionOk="0" h="3402" w="3004">
                    <a:moveTo>
                      <a:pt x="1722" y="1"/>
                    </a:moveTo>
                    <a:cubicBezTo>
                      <a:pt x="1722" y="1"/>
                      <a:pt x="1553" y="67"/>
                      <a:pt x="1329" y="152"/>
                    </a:cubicBezTo>
                    <a:cubicBezTo>
                      <a:pt x="1094" y="242"/>
                      <a:pt x="792" y="357"/>
                      <a:pt x="568" y="448"/>
                    </a:cubicBezTo>
                    <a:lnTo>
                      <a:pt x="514" y="466"/>
                    </a:lnTo>
                    <a:cubicBezTo>
                      <a:pt x="453" y="490"/>
                      <a:pt x="0" y="496"/>
                      <a:pt x="0" y="496"/>
                    </a:cubicBezTo>
                    <a:lnTo>
                      <a:pt x="115" y="732"/>
                    </a:lnTo>
                    <a:lnTo>
                      <a:pt x="435" y="744"/>
                    </a:lnTo>
                    <a:cubicBezTo>
                      <a:pt x="858" y="1149"/>
                      <a:pt x="780" y="1735"/>
                      <a:pt x="780" y="1735"/>
                    </a:cubicBezTo>
                    <a:lnTo>
                      <a:pt x="230" y="1717"/>
                    </a:lnTo>
                    <a:lnTo>
                      <a:pt x="381" y="2442"/>
                    </a:lnTo>
                    <a:lnTo>
                      <a:pt x="949" y="2399"/>
                    </a:lnTo>
                    <a:lnTo>
                      <a:pt x="1710" y="2744"/>
                    </a:lnTo>
                    <a:lnTo>
                      <a:pt x="1825" y="2865"/>
                    </a:lnTo>
                    <a:lnTo>
                      <a:pt x="2230" y="3281"/>
                    </a:lnTo>
                    <a:cubicBezTo>
                      <a:pt x="2298" y="3358"/>
                      <a:pt x="2396" y="3402"/>
                      <a:pt x="2497" y="3402"/>
                    </a:cubicBezTo>
                    <a:cubicBezTo>
                      <a:pt x="2539" y="3402"/>
                      <a:pt x="2581" y="3394"/>
                      <a:pt x="2622" y="3378"/>
                    </a:cubicBezTo>
                    <a:lnTo>
                      <a:pt x="2653" y="3366"/>
                    </a:lnTo>
                    <a:lnTo>
                      <a:pt x="2822" y="3300"/>
                    </a:lnTo>
                    <a:cubicBezTo>
                      <a:pt x="2943" y="3257"/>
                      <a:pt x="3003" y="3118"/>
                      <a:pt x="2955" y="2998"/>
                    </a:cubicBezTo>
                    <a:lnTo>
                      <a:pt x="1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-1256135" y="4644747"/>
                <a:ext cx="181729" cy="138517"/>
              </a:xfrm>
              <a:custGeom>
                <a:rect b="b" l="l" r="r" t="t"/>
                <a:pathLst>
                  <a:path extrusionOk="0" h="811" w="1064">
                    <a:moveTo>
                      <a:pt x="761" y="1"/>
                    </a:moveTo>
                    <a:cubicBezTo>
                      <a:pt x="526" y="91"/>
                      <a:pt x="230" y="206"/>
                      <a:pt x="0" y="297"/>
                    </a:cubicBezTo>
                    <a:cubicBezTo>
                      <a:pt x="12" y="321"/>
                      <a:pt x="18" y="351"/>
                      <a:pt x="30" y="375"/>
                    </a:cubicBezTo>
                    <a:cubicBezTo>
                      <a:pt x="141" y="650"/>
                      <a:pt x="417" y="811"/>
                      <a:pt x="718" y="811"/>
                    </a:cubicBezTo>
                    <a:cubicBezTo>
                      <a:pt x="828" y="811"/>
                      <a:pt x="941" y="789"/>
                      <a:pt x="1051" y="744"/>
                    </a:cubicBezTo>
                    <a:lnTo>
                      <a:pt x="1063" y="738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-1040590" y="4996760"/>
                <a:ext cx="140566" cy="203420"/>
              </a:xfrm>
              <a:custGeom>
                <a:rect b="b" l="l" r="r" t="t"/>
                <a:pathLst>
                  <a:path extrusionOk="0" h="1191" w="823">
                    <a:moveTo>
                      <a:pt x="351" y="0"/>
                    </a:moveTo>
                    <a:cubicBezTo>
                      <a:pt x="194" y="193"/>
                      <a:pt x="73" y="417"/>
                      <a:pt x="1" y="659"/>
                    </a:cubicBezTo>
                    <a:lnTo>
                      <a:pt x="400" y="1069"/>
                    </a:lnTo>
                    <a:cubicBezTo>
                      <a:pt x="467" y="1149"/>
                      <a:pt x="563" y="1191"/>
                      <a:pt x="662" y="1191"/>
                    </a:cubicBezTo>
                    <a:cubicBezTo>
                      <a:pt x="706" y="1191"/>
                      <a:pt x="750" y="1183"/>
                      <a:pt x="792" y="1166"/>
                    </a:cubicBezTo>
                    <a:lnTo>
                      <a:pt x="823" y="1154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-1220097" y="4907946"/>
                <a:ext cx="295309" cy="190098"/>
              </a:xfrm>
              <a:custGeom>
                <a:rect b="b" l="l" r="r" t="t"/>
                <a:pathLst>
                  <a:path extrusionOk="0" h="1113" w="1729">
                    <a:moveTo>
                      <a:pt x="25" y="0"/>
                    </a:moveTo>
                    <a:lnTo>
                      <a:pt x="0" y="73"/>
                    </a:lnTo>
                    <a:cubicBezTo>
                      <a:pt x="617" y="321"/>
                      <a:pt x="1185" y="671"/>
                      <a:pt x="1680" y="1112"/>
                    </a:cubicBezTo>
                    <a:lnTo>
                      <a:pt x="1729" y="1058"/>
                    </a:lnTo>
                    <a:cubicBezTo>
                      <a:pt x="1227" y="611"/>
                      <a:pt x="653" y="254"/>
                      <a:pt x="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-1128209" y="5017939"/>
                <a:ext cx="36721" cy="78225"/>
              </a:xfrm>
              <a:custGeom>
                <a:rect b="b" l="l" r="r" t="t"/>
                <a:pathLst>
                  <a:path extrusionOk="0" h="458" w="215">
                    <a:moveTo>
                      <a:pt x="128" y="0"/>
                    </a:moveTo>
                    <a:cubicBezTo>
                      <a:pt x="104" y="0"/>
                      <a:pt x="81" y="11"/>
                      <a:pt x="67" y="33"/>
                    </a:cubicBezTo>
                    <a:cubicBezTo>
                      <a:pt x="24" y="94"/>
                      <a:pt x="0" y="166"/>
                      <a:pt x="0" y="239"/>
                    </a:cubicBezTo>
                    <a:cubicBezTo>
                      <a:pt x="6" y="305"/>
                      <a:pt x="24" y="365"/>
                      <a:pt x="55" y="420"/>
                    </a:cubicBezTo>
                    <a:cubicBezTo>
                      <a:pt x="70" y="446"/>
                      <a:pt x="93" y="458"/>
                      <a:pt x="116" y="458"/>
                    </a:cubicBezTo>
                    <a:cubicBezTo>
                      <a:pt x="166" y="458"/>
                      <a:pt x="215" y="405"/>
                      <a:pt x="182" y="347"/>
                    </a:cubicBezTo>
                    <a:cubicBezTo>
                      <a:pt x="163" y="311"/>
                      <a:pt x="151" y="275"/>
                      <a:pt x="151" y="239"/>
                    </a:cubicBezTo>
                    <a:cubicBezTo>
                      <a:pt x="151" y="196"/>
                      <a:pt x="163" y="154"/>
                      <a:pt x="188" y="124"/>
                    </a:cubicBezTo>
                    <a:cubicBezTo>
                      <a:pt x="206" y="100"/>
                      <a:pt x="212" y="69"/>
                      <a:pt x="200" y="45"/>
                    </a:cubicBezTo>
                    <a:cubicBezTo>
                      <a:pt x="194" y="33"/>
                      <a:pt x="188" y="21"/>
                      <a:pt x="175" y="15"/>
                    </a:cubicBezTo>
                    <a:cubicBezTo>
                      <a:pt x="161" y="5"/>
                      <a:pt x="145" y="0"/>
                      <a:pt x="1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-1097295" y="5029212"/>
                <a:ext cx="36892" cy="77884"/>
              </a:xfrm>
              <a:custGeom>
                <a:rect b="b" l="l" r="r" t="t"/>
                <a:pathLst>
                  <a:path extrusionOk="0" h="456" w="216">
                    <a:moveTo>
                      <a:pt x="127" y="1"/>
                    </a:moveTo>
                    <a:cubicBezTo>
                      <a:pt x="103" y="1"/>
                      <a:pt x="81" y="10"/>
                      <a:pt x="67" y="28"/>
                    </a:cubicBezTo>
                    <a:cubicBezTo>
                      <a:pt x="25" y="88"/>
                      <a:pt x="1" y="167"/>
                      <a:pt x="1" y="239"/>
                    </a:cubicBezTo>
                    <a:cubicBezTo>
                      <a:pt x="1" y="305"/>
                      <a:pt x="19" y="366"/>
                      <a:pt x="55" y="420"/>
                    </a:cubicBezTo>
                    <a:cubicBezTo>
                      <a:pt x="70" y="445"/>
                      <a:pt x="93" y="455"/>
                      <a:pt x="115" y="455"/>
                    </a:cubicBezTo>
                    <a:cubicBezTo>
                      <a:pt x="165" y="455"/>
                      <a:pt x="215" y="404"/>
                      <a:pt x="182" y="342"/>
                    </a:cubicBezTo>
                    <a:cubicBezTo>
                      <a:pt x="164" y="312"/>
                      <a:pt x="152" y="275"/>
                      <a:pt x="152" y="239"/>
                    </a:cubicBezTo>
                    <a:cubicBezTo>
                      <a:pt x="152" y="197"/>
                      <a:pt x="164" y="154"/>
                      <a:pt x="188" y="118"/>
                    </a:cubicBezTo>
                    <a:cubicBezTo>
                      <a:pt x="206" y="100"/>
                      <a:pt x="212" y="70"/>
                      <a:pt x="200" y="46"/>
                    </a:cubicBezTo>
                    <a:cubicBezTo>
                      <a:pt x="194" y="34"/>
                      <a:pt x="188" y="21"/>
                      <a:pt x="176" y="15"/>
                    </a:cubicBezTo>
                    <a:cubicBezTo>
                      <a:pt x="161" y="5"/>
                      <a:pt x="143" y="1"/>
                      <a:pt x="1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-1063306" y="5047829"/>
                <a:ext cx="35355" cy="78396"/>
              </a:xfrm>
              <a:custGeom>
                <a:rect b="b" l="l" r="r" t="t"/>
                <a:pathLst>
                  <a:path extrusionOk="0" h="459" w="207">
                    <a:moveTo>
                      <a:pt x="128" y="1"/>
                    </a:moveTo>
                    <a:cubicBezTo>
                      <a:pt x="105" y="1"/>
                      <a:pt x="82" y="12"/>
                      <a:pt x="67" y="33"/>
                    </a:cubicBezTo>
                    <a:cubicBezTo>
                      <a:pt x="25" y="94"/>
                      <a:pt x="1" y="166"/>
                      <a:pt x="1" y="239"/>
                    </a:cubicBezTo>
                    <a:cubicBezTo>
                      <a:pt x="1" y="305"/>
                      <a:pt x="19" y="366"/>
                      <a:pt x="49" y="420"/>
                    </a:cubicBezTo>
                    <a:cubicBezTo>
                      <a:pt x="66" y="445"/>
                      <a:pt x="94" y="459"/>
                      <a:pt x="120" y="459"/>
                    </a:cubicBezTo>
                    <a:cubicBezTo>
                      <a:pt x="132" y="459"/>
                      <a:pt x="143" y="456"/>
                      <a:pt x="152" y="450"/>
                    </a:cubicBezTo>
                    <a:cubicBezTo>
                      <a:pt x="188" y="426"/>
                      <a:pt x="200" y="378"/>
                      <a:pt x="182" y="348"/>
                    </a:cubicBezTo>
                    <a:cubicBezTo>
                      <a:pt x="164" y="311"/>
                      <a:pt x="152" y="275"/>
                      <a:pt x="152" y="239"/>
                    </a:cubicBezTo>
                    <a:cubicBezTo>
                      <a:pt x="152" y="196"/>
                      <a:pt x="164" y="154"/>
                      <a:pt x="188" y="118"/>
                    </a:cubicBezTo>
                    <a:cubicBezTo>
                      <a:pt x="206" y="100"/>
                      <a:pt x="206" y="70"/>
                      <a:pt x="200" y="45"/>
                    </a:cubicBezTo>
                    <a:cubicBezTo>
                      <a:pt x="194" y="33"/>
                      <a:pt x="182" y="21"/>
                      <a:pt x="170" y="15"/>
                    </a:cubicBezTo>
                    <a:cubicBezTo>
                      <a:pt x="158" y="6"/>
                      <a:pt x="143" y="1"/>
                      <a:pt x="1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-1126167" y="4618955"/>
                <a:ext cx="291781" cy="576100"/>
              </a:xfrm>
              <a:custGeom>
                <a:rect b="b" l="l" r="r" t="t"/>
                <a:pathLst>
                  <a:path extrusionOk="0" h="3373" w="1675">
                    <a:moveTo>
                      <a:pt x="393" y="1"/>
                    </a:moveTo>
                    <a:lnTo>
                      <a:pt x="0" y="152"/>
                    </a:lnTo>
                    <a:lnTo>
                      <a:pt x="1324" y="3372"/>
                    </a:lnTo>
                    <a:lnTo>
                      <a:pt x="1493" y="3306"/>
                    </a:lnTo>
                    <a:cubicBezTo>
                      <a:pt x="1614" y="3257"/>
                      <a:pt x="1674" y="3124"/>
                      <a:pt x="1632" y="3004"/>
                    </a:cubicBez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-2564773" y="3534395"/>
                <a:ext cx="249877" cy="213838"/>
              </a:xfrm>
              <a:custGeom>
                <a:rect b="b" l="l" r="r" t="t"/>
                <a:pathLst>
                  <a:path extrusionOk="0" h="1252" w="1463">
                    <a:moveTo>
                      <a:pt x="662" y="0"/>
                    </a:moveTo>
                    <a:cubicBezTo>
                      <a:pt x="615" y="0"/>
                      <a:pt x="568" y="4"/>
                      <a:pt x="520" y="12"/>
                    </a:cubicBezTo>
                    <a:cubicBezTo>
                      <a:pt x="182" y="169"/>
                      <a:pt x="0" y="478"/>
                      <a:pt x="55" y="725"/>
                    </a:cubicBezTo>
                    <a:cubicBezTo>
                      <a:pt x="115" y="1003"/>
                      <a:pt x="442" y="1118"/>
                      <a:pt x="599" y="1172"/>
                    </a:cubicBezTo>
                    <a:cubicBezTo>
                      <a:pt x="702" y="1207"/>
                      <a:pt x="825" y="1251"/>
                      <a:pt x="946" y="1251"/>
                    </a:cubicBezTo>
                    <a:cubicBezTo>
                      <a:pt x="1015" y="1251"/>
                      <a:pt x="1084" y="1236"/>
                      <a:pt x="1148" y="1197"/>
                    </a:cubicBezTo>
                    <a:cubicBezTo>
                      <a:pt x="1390" y="1064"/>
                      <a:pt x="1463" y="683"/>
                      <a:pt x="1330" y="399"/>
                    </a:cubicBezTo>
                    <a:cubicBezTo>
                      <a:pt x="1220" y="159"/>
                      <a:pt x="957" y="0"/>
                      <a:pt x="662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-2690308" y="3399978"/>
                <a:ext cx="419820" cy="411622"/>
              </a:xfrm>
              <a:custGeom>
                <a:rect b="b" l="l" r="r" t="t"/>
                <a:pathLst>
                  <a:path extrusionOk="0" h="2410" w="2458">
                    <a:moveTo>
                      <a:pt x="2162" y="0"/>
                    </a:moveTo>
                    <a:cubicBezTo>
                      <a:pt x="2146" y="0"/>
                      <a:pt x="2131" y="5"/>
                      <a:pt x="2119" y="14"/>
                    </a:cubicBezTo>
                    <a:lnTo>
                      <a:pt x="1944" y="189"/>
                    </a:lnTo>
                    <a:lnTo>
                      <a:pt x="210" y="1911"/>
                    </a:lnTo>
                    <a:lnTo>
                      <a:pt x="204" y="1917"/>
                    </a:lnTo>
                    <a:lnTo>
                      <a:pt x="174" y="1984"/>
                    </a:lnTo>
                    <a:lnTo>
                      <a:pt x="137" y="2062"/>
                    </a:lnTo>
                    <a:lnTo>
                      <a:pt x="65" y="2225"/>
                    </a:lnTo>
                    <a:lnTo>
                      <a:pt x="10" y="2358"/>
                    </a:lnTo>
                    <a:cubicBezTo>
                      <a:pt x="0" y="2384"/>
                      <a:pt x="16" y="2409"/>
                      <a:pt x="39" y="2409"/>
                    </a:cubicBezTo>
                    <a:cubicBezTo>
                      <a:pt x="43" y="2409"/>
                      <a:pt x="48" y="2408"/>
                      <a:pt x="53" y="2407"/>
                    </a:cubicBezTo>
                    <a:lnTo>
                      <a:pt x="167" y="2358"/>
                    </a:lnTo>
                    <a:lnTo>
                      <a:pt x="349" y="2280"/>
                    </a:lnTo>
                    <a:lnTo>
                      <a:pt x="421" y="2249"/>
                    </a:lnTo>
                    <a:lnTo>
                      <a:pt x="488" y="2219"/>
                    </a:lnTo>
                    <a:lnTo>
                      <a:pt x="506" y="2213"/>
                    </a:lnTo>
                    <a:lnTo>
                      <a:pt x="512" y="2213"/>
                    </a:lnTo>
                    <a:lnTo>
                      <a:pt x="2186" y="570"/>
                    </a:lnTo>
                    <a:lnTo>
                      <a:pt x="2186" y="564"/>
                    </a:lnTo>
                    <a:lnTo>
                      <a:pt x="2246" y="503"/>
                    </a:lnTo>
                    <a:lnTo>
                      <a:pt x="2427" y="328"/>
                    </a:lnTo>
                    <a:cubicBezTo>
                      <a:pt x="2457" y="298"/>
                      <a:pt x="2457" y="256"/>
                      <a:pt x="2427" y="231"/>
                    </a:cubicBezTo>
                    <a:lnTo>
                      <a:pt x="2210" y="14"/>
                    </a:lnTo>
                    <a:cubicBezTo>
                      <a:pt x="2195" y="5"/>
                      <a:pt x="2178" y="0"/>
                      <a:pt x="21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-2624723" y="3433283"/>
                <a:ext cx="319221" cy="314780"/>
              </a:xfrm>
              <a:custGeom>
                <a:rect b="b" l="l" r="r" t="t"/>
                <a:pathLst>
                  <a:path extrusionOk="0" h="1843" w="1869">
                    <a:moveTo>
                      <a:pt x="1554" y="0"/>
                    </a:moveTo>
                    <a:lnTo>
                      <a:pt x="1463" y="91"/>
                    </a:lnTo>
                    <a:lnTo>
                      <a:pt x="1354" y="199"/>
                    </a:lnTo>
                    <a:lnTo>
                      <a:pt x="206" y="1335"/>
                    </a:lnTo>
                    <a:lnTo>
                      <a:pt x="92" y="1450"/>
                    </a:lnTo>
                    <a:lnTo>
                      <a:pt x="1" y="1535"/>
                    </a:lnTo>
                    <a:lnTo>
                      <a:pt x="303" y="1843"/>
                    </a:lnTo>
                    <a:lnTo>
                      <a:pt x="394" y="1752"/>
                    </a:lnTo>
                    <a:lnTo>
                      <a:pt x="502" y="1644"/>
                    </a:lnTo>
                    <a:lnTo>
                      <a:pt x="1663" y="514"/>
                    </a:lnTo>
                    <a:lnTo>
                      <a:pt x="1771" y="405"/>
                    </a:lnTo>
                    <a:lnTo>
                      <a:pt x="1868" y="30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rgbClr val="E51F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-2393465" y="3448655"/>
                <a:ext cx="71393" cy="72418"/>
              </a:xfrm>
              <a:custGeom>
                <a:rect b="b" l="l" r="r" t="t"/>
                <a:pathLst>
                  <a:path extrusionOk="0" h="424" w="418">
                    <a:moveTo>
                      <a:pt x="109" y="1"/>
                    </a:moveTo>
                    <a:lnTo>
                      <a:pt x="0" y="109"/>
                    </a:lnTo>
                    <a:lnTo>
                      <a:pt x="309" y="424"/>
                    </a:lnTo>
                    <a:lnTo>
                      <a:pt x="417" y="315"/>
                    </a:lnTo>
                    <a:lnTo>
                      <a:pt x="1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-2609180" y="3661298"/>
                <a:ext cx="70369" cy="71393"/>
              </a:xfrm>
              <a:custGeom>
                <a:rect b="b" l="l" r="r" t="t"/>
                <a:pathLst>
                  <a:path extrusionOk="0" h="418" w="412">
                    <a:moveTo>
                      <a:pt x="115" y="0"/>
                    </a:moveTo>
                    <a:lnTo>
                      <a:pt x="1" y="115"/>
                    </a:lnTo>
                    <a:lnTo>
                      <a:pt x="303" y="417"/>
                    </a:lnTo>
                    <a:lnTo>
                      <a:pt x="411" y="309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-2546157" y="3502115"/>
                <a:ext cx="172505" cy="166015"/>
              </a:xfrm>
              <a:custGeom>
                <a:rect b="b" l="l" r="r" t="t"/>
                <a:pathLst>
                  <a:path extrusionOk="0" h="972" w="1010">
                    <a:moveTo>
                      <a:pt x="898" y="0"/>
                    </a:moveTo>
                    <a:cubicBezTo>
                      <a:pt x="872" y="0"/>
                      <a:pt x="846" y="11"/>
                      <a:pt x="828" y="32"/>
                    </a:cubicBezTo>
                    <a:lnTo>
                      <a:pt x="36" y="799"/>
                    </a:lnTo>
                    <a:cubicBezTo>
                      <a:pt x="0" y="836"/>
                      <a:pt x="0" y="902"/>
                      <a:pt x="36" y="945"/>
                    </a:cubicBezTo>
                    <a:cubicBezTo>
                      <a:pt x="58" y="963"/>
                      <a:pt x="85" y="972"/>
                      <a:pt x="111" y="972"/>
                    </a:cubicBezTo>
                    <a:cubicBezTo>
                      <a:pt x="138" y="972"/>
                      <a:pt x="163" y="963"/>
                      <a:pt x="181" y="945"/>
                    </a:cubicBezTo>
                    <a:lnTo>
                      <a:pt x="973" y="177"/>
                    </a:lnTo>
                    <a:cubicBezTo>
                      <a:pt x="1009" y="135"/>
                      <a:pt x="1009" y="68"/>
                      <a:pt x="973" y="32"/>
                    </a:cubicBezTo>
                    <a:cubicBezTo>
                      <a:pt x="952" y="11"/>
                      <a:pt x="925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-2358452" y="3399124"/>
                <a:ext cx="87961" cy="86936"/>
              </a:xfrm>
              <a:custGeom>
                <a:rect b="b" l="l" r="r" t="t"/>
                <a:pathLst>
                  <a:path extrusionOk="0" h="509" w="515">
                    <a:moveTo>
                      <a:pt x="218" y="1"/>
                    </a:moveTo>
                    <a:cubicBezTo>
                      <a:pt x="202" y="1"/>
                      <a:pt x="185" y="7"/>
                      <a:pt x="170" y="19"/>
                    </a:cubicBezTo>
                    <a:lnTo>
                      <a:pt x="1" y="194"/>
                    </a:lnTo>
                    <a:lnTo>
                      <a:pt x="303" y="508"/>
                    </a:lnTo>
                    <a:lnTo>
                      <a:pt x="484" y="333"/>
                    </a:lnTo>
                    <a:cubicBezTo>
                      <a:pt x="514" y="303"/>
                      <a:pt x="514" y="261"/>
                      <a:pt x="484" y="236"/>
                    </a:cubicBezTo>
                    <a:lnTo>
                      <a:pt x="261" y="19"/>
                    </a:lnTo>
                    <a:cubicBezTo>
                      <a:pt x="249" y="7"/>
                      <a:pt x="234" y="1"/>
                      <a:pt x="218" y="1"/>
                    </a:cubicBezTo>
                    <a:close/>
                  </a:path>
                </a:pathLst>
              </a:custGeom>
              <a:solidFill>
                <a:srgbClr val="E51F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-2460588" y="3495112"/>
                <a:ext cx="199321" cy="217767"/>
              </a:xfrm>
              <a:custGeom>
                <a:rect b="b" l="l" r="r" t="t"/>
                <a:pathLst>
                  <a:path extrusionOk="0" h="1275" w="1167">
                    <a:moveTo>
                      <a:pt x="43" y="1"/>
                    </a:moveTo>
                    <a:cubicBezTo>
                      <a:pt x="19" y="55"/>
                      <a:pt x="7" y="115"/>
                      <a:pt x="7" y="176"/>
                    </a:cubicBezTo>
                    <a:cubicBezTo>
                      <a:pt x="1" y="254"/>
                      <a:pt x="19" y="333"/>
                      <a:pt x="61" y="399"/>
                    </a:cubicBezTo>
                    <a:cubicBezTo>
                      <a:pt x="152" y="538"/>
                      <a:pt x="285" y="484"/>
                      <a:pt x="387" y="581"/>
                    </a:cubicBezTo>
                    <a:cubicBezTo>
                      <a:pt x="563" y="750"/>
                      <a:pt x="357" y="1064"/>
                      <a:pt x="514" y="1209"/>
                    </a:cubicBezTo>
                    <a:cubicBezTo>
                      <a:pt x="558" y="1253"/>
                      <a:pt x="630" y="1275"/>
                      <a:pt x="708" y="1275"/>
                    </a:cubicBezTo>
                    <a:cubicBezTo>
                      <a:pt x="813" y="1275"/>
                      <a:pt x="928" y="1235"/>
                      <a:pt x="998" y="1155"/>
                    </a:cubicBezTo>
                    <a:cubicBezTo>
                      <a:pt x="1167" y="967"/>
                      <a:pt x="992" y="659"/>
                      <a:pt x="980" y="641"/>
                    </a:cubicBezTo>
                    <a:cubicBezTo>
                      <a:pt x="931" y="569"/>
                      <a:pt x="877" y="508"/>
                      <a:pt x="810" y="460"/>
                    </a:cubicBezTo>
                    <a:cubicBezTo>
                      <a:pt x="569" y="279"/>
                      <a:pt x="315" y="128"/>
                      <a:pt x="43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-2591588" y="3581364"/>
                <a:ext cx="96159" cy="115630"/>
              </a:xfrm>
              <a:custGeom>
                <a:rect b="b" l="l" r="r" t="t"/>
                <a:pathLst>
                  <a:path extrusionOk="0" h="677" w="563">
                    <a:moveTo>
                      <a:pt x="175" y="0"/>
                    </a:moveTo>
                    <a:cubicBezTo>
                      <a:pt x="148" y="0"/>
                      <a:pt x="121" y="7"/>
                      <a:pt x="97" y="21"/>
                    </a:cubicBezTo>
                    <a:cubicBezTo>
                      <a:pt x="25" y="64"/>
                      <a:pt x="0" y="160"/>
                      <a:pt x="43" y="233"/>
                    </a:cubicBezTo>
                    <a:lnTo>
                      <a:pt x="254" y="601"/>
                    </a:lnTo>
                    <a:cubicBezTo>
                      <a:pt x="282" y="650"/>
                      <a:pt x="335" y="677"/>
                      <a:pt x="388" y="677"/>
                    </a:cubicBezTo>
                    <a:cubicBezTo>
                      <a:pt x="415" y="677"/>
                      <a:pt x="441" y="670"/>
                      <a:pt x="466" y="656"/>
                    </a:cubicBezTo>
                    <a:cubicBezTo>
                      <a:pt x="538" y="613"/>
                      <a:pt x="562" y="517"/>
                      <a:pt x="520" y="444"/>
                    </a:cubicBezTo>
                    <a:lnTo>
                      <a:pt x="308" y="76"/>
                    </a:lnTo>
                    <a:cubicBezTo>
                      <a:pt x="280" y="27"/>
                      <a:pt x="228" y="0"/>
                      <a:pt x="175" y="0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-2550256" y="3550450"/>
                <a:ext cx="95988" cy="115288"/>
              </a:xfrm>
              <a:custGeom>
                <a:rect b="b" l="l" r="r" t="t"/>
                <a:pathLst>
                  <a:path extrusionOk="0" h="675" w="562">
                    <a:moveTo>
                      <a:pt x="174" y="0"/>
                    </a:moveTo>
                    <a:cubicBezTo>
                      <a:pt x="148" y="0"/>
                      <a:pt x="121" y="7"/>
                      <a:pt x="97" y="21"/>
                    </a:cubicBezTo>
                    <a:cubicBezTo>
                      <a:pt x="24" y="63"/>
                      <a:pt x="0" y="154"/>
                      <a:pt x="42" y="226"/>
                    </a:cubicBezTo>
                    <a:lnTo>
                      <a:pt x="254" y="595"/>
                    </a:lnTo>
                    <a:cubicBezTo>
                      <a:pt x="283" y="645"/>
                      <a:pt x="338" y="675"/>
                      <a:pt x="393" y="675"/>
                    </a:cubicBezTo>
                    <a:cubicBezTo>
                      <a:pt x="418" y="675"/>
                      <a:pt x="443" y="669"/>
                      <a:pt x="465" y="655"/>
                    </a:cubicBezTo>
                    <a:cubicBezTo>
                      <a:pt x="538" y="613"/>
                      <a:pt x="562" y="516"/>
                      <a:pt x="520" y="444"/>
                    </a:cubicBezTo>
                    <a:lnTo>
                      <a:pt x="308" y="75"/>
                    </a:lnTo>
                    <a:cubicBezTo>
                      <a:pt x="280" y="27"/>
                      <a:pt x="228" y="0"/>
                      <a:pt x="174" y="0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-2520366" y="3520390"/>
                <a:ext cx="96159" cy="115630"/>
              </a:xfrm>
              <a:custGeom>
                <a:rect b="b" l="l" r="r" t="t"/>
                <a:pathLst>
                  <a:path extrusionOk="0" h="677" w="563">
                    <a:moveTo>
                      <a:pt x="174" y="1"/>
                    </a:moveTo>
                    <a:cubicBezTo>
                      <a:pt x="148" y="1"/>
                      <a:pt x="121" y="8"/>
                      <a:pt x="97" y="22"/>
                    </a:cubicBezTo>
                    <a:cubicBezTo>
                      <a:pt x="24" y="64"/>
                      <a:pt x="0" y="155"/>
                      <a:pt x="43" y="227"/>
                    </a:cubicBezTo>
                    <a:lnTo>
                      <a:pt x="254" y="596"/>
                    </a:lnTo>
                    <a:cubicBezTo>
                      <a:pt x="282" y="649"/>
                      <a:pt x="333" y="677"/>
                      <a:pt x="386" y="677"/>
                    </a:cubicBezTo>
                    <a:cubicBezTo>
                      <a:pt x="413" y="677"/>
                      <a:pt x="440" y="670"/>
                      <a:pt x="466" y="656"/>
                    </a:cubicBezTo>
                    <a:cubicBezTo>
                      <a:pt x="538" y="614"/>
                      <a:pt x="562" y="517"/>
                      <a:pt x="520" y="445"/>
                    </a:cubicBezTo>
                    <a:lnTo>
                      <a:pt x="302" y="76"/>
                    </a:lnTo>
                    <a:cubicBezTo>
                      <a:pt x="278" y="28"/>
                      <a:pt x="227" y="1"/>
                      <a:pt x="174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-2558625" y="3575216"/>
                <a:ext cx="69344" cy="104186"/>
              </a:xfrm>
              <a:custGeom>
                <a:rect b="b" l="l" r="r" t="t"/>
                <a:pathLst>
                  <a:path extrusionOk="0" h="610" w="406">
                    <a:moveTo>
                      <a:pt x="48" y="1"/>
                    </a:moveTo>
                    <a:cubicBezTo>
                      <a:pt x="42" y="1"/>
                      <a:pt x="37" y="1"/>
                      <a:pt x="31" y="3"/>
                    </a:cubicBezTo>
                    <a:cubicBezTo>
                      <a:pt x="19" y="3"/>
                      <a:pt x="7" y="9"/>
                      <a:pt x="1" y="27"/>
                    </a:cubicBezTo>
                    <a:cubicBezTo>
                      <a:pt x="1" y="33"/>
                      <a:pt x="7" y="39"/>
                      <a:pt x="7" y="45"/>
                    </a:cubicBezTo>
                    <a:cubicBezTo>
                      <a:pt x="91" y="233"/>
                      <a:pt x="194" y="414"/>
                      <a:pt x="315" y="589"/>
                    </a:cubicBezTo>
                    <a:cubicBezTo>
                      <a:pt x="324" y="603"/>
                      <a:pt x="340" y="609"/>
                      <a:pt x="357" y="609"/>
                    </a:cubicBezTo>
                    <a:cubicBezTo>
                      <a:pt x="363" y="609"/>
                      <a:pt x="369" y="609"/>
                      <a:pt x="375" y="607"/>
                    </a:cubicBezTo>
                    <a:cubicBezTo>
                      <a:pt x="393" y="595"/>
                      <a:pt x="406" y="571"/>
                      <a:pt x="393" y="553"/>
                    </a:cubicBezTo>
                    <a:cubicBezTo>
                      <a:pt x="273" y="390"/>
                      <a:pt x="170" y="214"/>
                      <a:pt x="91" y="27"/>
                    </a:cubicBezTo>
                    <a:cubicBezTo>
                      <a:pt x="82" y="9"/>
                      <a:pt x="66" y="1"/>
                      <a:pt x="48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-2520366" y="3541740"/>
                <a:ext cx="71393" cy="100941"/>
              </a:xfrm>
              <a:custGeom>
                <a:rect b="b" l="l" r="r" t="t"/>
                <a:pathLst>
                  <a:path extrusionOk="0" h="591" w="418">
                    <a:moveTo>
                      <a:pt x="49" y="1"/>
                    </a:moveTo>
                    <a:cubicBezTo>
                      <a:pt x="41" y="1"/>
                      <a:pt x="32" y="4"/>
                      <a:pt x="24" y="12"/>
                    </a:cubicBezTo>
                    <a:cubicBezTo>
                      <a:pt x="6" y="24"/>
                      <a:pt x="0" y="48"/>
                      <a:pt x="18" y="66"/>
                    </a:cubicBezTo>
                    <a:cubicBezTo>
                      <a:pt x="133" y="229"/>
                      <a:pt x="236" y="398"/>
                      <a:pt x="339" y="567"/>
                    </a:cubicBezTo>
                    <a:cubicBezTo>
                      <a:pt x="347" y="581"/>
                      <a:pt x="362" y="590"/>
                      <a:pt x="377" y="590"/>
                    </a:cubicBezTo>
                    <a:cubicBezTo>
                      <a:pt x="382" y="590"/>
                      <a:pt x="388" y="589"/>
                      <a:pt x="393" y="586"/>
                    </a:cubicBezTo>
                    <a:cubicBezTo>
                      <a:pt x="405" y="574"/>
                      <a:pt x="411" y="567"/>
                      <a:pt x="411" y="549"/>
                    </a:cubicBezTo>
                    <a:cubicBezTo>
                      <a:pt x="417" y="543"/>
                      <a:pt x="411" y="531"/>
                      <a:pt x="405" y="525"/>
                    </a:cubicBezTo>
                    <a:cubicBezTo>
                      <a:pt x="308" y="350"/>
                      <a:pt x="200" y="181"/>
                      <a:pt x="85" y="18"/>
                    </a:cubicBezTo>
                    <a:cubicBezTo>
                      <a:pt x="74" y="7"/>
                      <a:pt x="62" y="1"/>
                      <a:pt x="49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-1728898" y="3905879"/>
                <a:ext cx="71393" cy="200345"/>
              </a:xfrm>
              <a:custGeom>
                <a:rect b="b" l="l" r="r" t="t"/>
                <a:pathLst>
                  <a:path extrusionOk="0" h="1173" w="418">
                    <a:moveTo>
                      <a:pt x="351" y="0"/>
                    </a:moveTo>
                    <a:cubicBezTo>
                      <a:pt x="164" y="363"/>
                      <a:pt x="43" y="756"/>
                      <a:pt x="1" y="1161"/>
                    </a:cubicBezTo>
                    <a:lnTo>
                      <a:pt x="73" y="1173"/>
                    </a:lnTo>
                    <a:cubicBezTo>
                      <a:pt x="115" y="774"/>
                      <a:pt x="230" y="387"/>
                      <a:pt x="418" y="31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-1839232" y="3653099"/>
                <a:ext cx="64049" cy="487114"/>
              </a:xfrm>
              <a:custGeom>
                <a:rect b="b" l="l" r="r" t="t"/>
                <a:pathLst>
                  <a:path extrusionOk="0" h="2852" w="375">
                    <a:moveTo>
                      <a:pt x="187" y="0"/>
                    </a:moveTo>
                    <a:lnTo>
                      <a:pt x="133" y="54"/>
                    </a:lnTo>
                    <a:lnTo>
                      <a:pt x="151" y="73"/>
                    </a:lnTo>
                    <a:cubicBezTo>
                      <a:pt x="254" y="151"/>
                      <a:pt x="296" y="302"/>
                      <a:pt x="272" y="508"/>
                    </a:cubicBezTo>
                    <a:cubicBezTo>
                      <a:pt x="236" y="822"/>
                      <a:pt x="187" y="1251"/>
                      <a:pt x="139" y="1680"/>
                    </a:cubicBezTo>
                    <a:cubicBezTo>
                      <a:pt x="91" y="2109"/>
                      <a:pt x="36" y="2538"/>
                      <a:pt x="0" y="2846"/>
                    </a:cubicBezTo>
                    <a:lnTo>
                      <a:pt x="79" y="2852"/>
                    </a:lnTo>
                    <a:cubicBezTo>
                      <a:pt x="115" y="2544"/>
                      <a:pt x="163" y="2115"/>
                      <a:pt x="212" y="1686"/>
                    </a:cubicBezTo>
                    <a:cubicBezTo>
                      <a:pt x="260" y="1257"/>
                      <a:pt x="308" y="828"/>
                      <a:pt x="345" y="520"/>
                    </a:cubicBezTo>
                    <a:cubicBezTo>
                      <a:pt x="375" y="272"/>
                      <a:pt x="320" y="97"/>
                      <a:pt x="1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-2017885" y="4323820"/>
                <a:ext cx="42529" cy="162258"/>
              </a:xfrm>
              <a:custGeom>
                <a:rect b="b" l="l" r="r" t="t"/>
                <a:pathLst>
                  <a:path extrusionOk="0" h="950" w="249">
                    <a:moveTo>
                      <a:pt x="79" y="1"/>
                    </a:moveTo>
                    <a:lnTo>
                      <a:pt x="1" y="19"/>
                    </a:lnTo>
                    <a:cubicBezTo>
                      <a:pt x="91" y="321"/>
                      <a:pt x="152" y="635"/>
                      <a:pt x="176" y="949"/>
                    </a:cubicBezTo>
                    <a:lnTo>
                      <a:pt x="249" y="943"/>
                    </a:lnTo>
                    <a:cubicBezTo>
                      <a:pt x="224" y="623"/>
                      <a:pt x="170" y="309"/>
                      <a:pt x="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-1925997" y="4295980"/>
                <a:ext cx="71393" cy="181729"/>
              </a:xfrm>
              <a:custGeom>
                <a:rect b="b" l="l" r="r" t="t"/>
                <a:pathLst>
                  <a:path extrusionOk="0" h="1064" w="418">
                    <a:moveTo>
                      <a:pt x="79" y="0"/>
                    </a:moveTo>
                    <a:lnTo>
                      <a:pt x="1" y="25"/>
                    </a:lnTo>
                    <a:cubicBezTo>
                      <a:pt x="152" y="351"/>
                      <a:pt x="266" y="695"/>
                      <a:pt x="339" y="1052"/>
                    </a:cubicBezTo>
                    <a:lnTo>
                      <a:pt x="339" y="1064"/>
                    </a:lnTo>
                    <a:lnTo>
                      <a:pt x="418" y="1046"/>
                    </a:lnTo>
                    <a:cubicBezTo>
                      <a:pt x="345" y="683"/>
                      <a:pt x="230" y="333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-1813442" y="4263016"/>
                <a:ext cx="109481" cy="199321"/>
              </a:xfrm>
              <a:custGeom>
                <a:rect b="b" l="l" r="r" t="t"/>
                <a:pathLst>
                  <a:path extrusionOk="0" h="1167" w="641">
                    <a:moveTo>
                      <a:pt x="79" y="0"/>
                    </a:moveTo>
                    <a:lnTo>
                      <a:pt x="0" y="24"/>
                    </a:lnTo>
                    <a:cubicBezTo>
                      <a:pt x="248" y="375"/>
                      <a:pt x="441" y="755"/>
                      <a:pt x="568" y="1166"/>
                    </a:cubicBezTo>
                    <a:lnTo>
                      <a:pt x="641" y="1160"/>
                    </a:lnTo>
                    <a:cubicBezTo>
                      <a:pt x="514" y="743"/>
                      <a:pt x="326" y="357"/>
                      <a:pt x="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-1772280" y="4196917"/>
                <a:ext cx="171481" cy="139542"/>
              </a:xfrm>
              <a:custGeom>
                <a:rect b="b" l="l" r="r" t="t"/>
                <a:pathLst>
                  <a:path extrusionOk="0" h="817" w="1004">
                    <a:moveTo>
                      <a:pt x="31" y="0"/>
                    </a:moveTo>
                    <a:lnTo>
                      <a:pt x="1" y="67"/>
                    </a:lnTo>
                    <a:lnTo>
                      <a:pt x="7" y="67"/>
                    </a:lnTo>
                    <a:cubicBezTo>
                      <a:pt x="382" y="230"/>
                      <a:pt x="708" y="490"/>
                      <a:pt x="956" y="816"/>
                    </a:cubicBezTo>
                    <a:lnTo>
                      <a:pt x="1004" y="750"/>
                    </a:lnTo>
                    <a:cubicBezTo>
                      <a:pt x="750" y="423"/>
                      <a:pt x="418" y="163"/>
                      <a:pt x="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-1740171" y="4130819"/>
                <a:ext cx="209569" cy="103332"/>
              </a:xfrm>
              <a:custGeom>
                <a:rect b="b" l="l" r="r" t="t"/>
                <a:pathLst>
                  <a:path extrusionOk="0" h="605" w="1227">
                    <a:moveTo>
                      <a:pt x="30" y="1"/>
                    </a:moveTo>
                    <a:lnTo>
                      <a:pt x="0" y="73"/>
                    </a:lnTo>
                    <a:cubicBezTo>
                      <a:pt x="411" y="200"/>
                      <a:pt x="810" y="381"/>
                      <a:pt x="1184" y="605"/>
                    </a:cubicBezTo>
                    <a:lnTo>
                      <a:pt x="1227" y="544"/>
                    </a:lnTo>
                    <a:cubicBezTo>
                      <a:pt x="852" y="315"/>
                      <a:pt x="447" y="134"/>
                      <a:pt x="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-2285180" y="3728421"/>
                <a:ext cx="128269" cy="149789"/>
              </a:xfrm>
              <a:custGeom>
                <a:rect b="b" l="l" r="r" t="t"/>
                <a:pathLst>
                  <a:path extrusionOk="0" h="877" w="751">
                    <a:moveTo>
                      <a:pt x="690" y="0"/>
                    </a:moveTo>
                    <a:cubicBezTo>
                      <a:pt x="502" y="302"/>
                      <a:pt x="267" y="580"/>
                      <a:pt x="1" y="822"/>
                    </a:cubicBezTo>
                    <a:cubicBezTo>
                      <a:pt x="19" y="840"/>
                      <a:pt x="37" y="858"/>
                      <a:pt x="55" y="876"/>
                    </a:cubicBezTo>
                    <a:cubicBezTo>
                      <a:pt x="327" y="629"/>
                      <a:pt x="557" y="351"/>
                      <a:pt x="750" y="42"/>
                    </a:cubicBez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-2204565" y="3789225"/>
                <a:ext cx="130148" cy="148765"/>
              </a:xfrm>
              <a:custGeom>
                <a:rect b="b" l="l" r="r" t="t"/>
                <a:pathLst>
                  <a:path extrusionOk="0" h="871" w="762">
                    <a:moveTo>
                      <a:pt x="701" y="1"/>
                    </a:moveTo>
                    <a:cubicBezTo>
                      <a:pt x="538" y="327"/>
                      <a:pt x="296" y="611"/>
                      <a:pt x="0" y="828"/>
                    </a:cubicBezTo>
                    <a:lnTo>
                      <a:pt x="73" y="871"/>
                    </a:lnTo>
                    <a:cubicBezTo>
                      <a:pt x="363" y="647"/>
                      <a:pt x="598" y="369"/>
                      <a:pt x="762" y="43"/>
                    </a:cubicBezTo>
                    <a:lnTo>
                      <a:pt x="7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-2091156" y="3804767"/>
                <a:ext cx="79762" cy="177629"/>
              </a:xfrm>
              <a:custGeom>
                <a:rect b="b" l="l" r="r" t="t"/>
                <a:pathLst>
                  <a:path extrusionOk="0" h="1040" w="467">
                    <a:moveTo>
                      <a:pt x="394" y="0"/>
                    </a:moveTo>
                    <a:lnTo>
                      <a:pt x="381" y="37"/>
                    </a:lnTo>
                    <a:cubicBezTo>
                      <a:pt x="285" y="375"/>
                      <a:pt x="158" y="701"/>
                      <a:pt x="1" y="1021"/>
                    </a:cubicBezTo>
                    <a:cubicBezTo>
                      <a:pt x="31" y="1027"/>
                      <a:pt x="55" y="1033"/>
                      <a:pt x="79" y="1040"/>
                    </a:cubicBezTo>
                    <a:cubicBezTo>
                      <a:pt x="236" y="713"/>
                      <a:pt x="369" y="375"/>
                      <a:pt x="466" y="24"/>
                    </a:cubicBezTo>
                    <a:lnTo>
                      <a:pt x="466" y="18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-1988849" y="3810916"/>
                <a:ext cx="21691" cy="182753"/>
              </a:xfrm>
              <a:custGeom>
                <a:rect b="b" l="l" r="r" t="t"/>
                <a:pathLst>
                  <a:path extrusionOk="0" h="1070" w="127">
                    <a:moveTo>
                      <a:pt x="109" y="1"/>
                    </a:moveTo>
                    <a:lnTo>
                      <a:pt x="30" y="7"/>
                    </a:lnTo>
                    <a:cubicBezTo>
                      <a:pt x="54" y="363"/>
                      <a:pt x="42" y="720"/>
                      <a:pt x="0" y="1070"/>
                    </a:cubicBezTo>
                    <a:lnTo>
                      <a:pt x="73" y="1070"/>
                    </a:lnTo>
                    <a:cubicBezTo>
                      <a:pt x="121" y="720"/>
                      <a:pt x="127" y="357"/>
                      <a:pt x="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-1762886" y="3616890"/>
                <a:ext cx="341766" cy="124170"/>
              </a:xfrm>
              <a:custGeom>
                <a:rect b="b" l="l" r="r" t="t"/>
                <a:pathLst>
                  <a:path extrusionOk="0" h="727" w="2001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387"/>
                      <a:pt x="435" y="708"/>
                      <a:pt x="979" y="726"/>
                    </a:cubicBezTo>
                    <a:cubicBezTo>
                      <a:pt x="994" y="726"/>
                      <a:pt x="1010" y="726"/>
                      <a:pt x="1025" y="726"/>
                    </a:cubicBezTo>
                    <a:cubicBezTo>
                      <a:pt x="1542" y="726"/>
                      <a:pt x="1965" y="430"/>
                      <a:pt x="2000" y="49"/>
                    </a:cubicBezTo>
                    <a:cubicBezTo>
                      <a:pt x="1475" y="49"/>
                      <a:pt x="943" y="37"/>
                      <a:pt x="405" y="1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E5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-2449145" y="4346023"/>
                <a:ext cx="350989" cy="324515"/>
              </a:xfrm>
              <a:custGeom>
                <a:rect b="b" l="l" r="r" t="t"/>
                <a:pathLst>
                  <a:path extrusionOk="0" h="1900" w="2055">
                    <a:moveTo>
                      <a:pt x="432" y="1"/>
                    </a:moveTo>
                    <a:cubicBezTo>
                      <a:pt x="370" y="1"/>
                      <a:pt x="324" y="70"/>
                      <a:pt x="357" y="130"/>
                    </a:cubicBezTo>
                    <a:cubicBezTo>
                      <a:pt x="453" y="287"/>
                      <a:pt x="616" y="396"/>
                      <a:pt x="804" y="426"/>
                    </a:cubicBezTo>
                    <a:cubicBezTo>
                      <a:pt x="598" y="583"/>
                      <a:pt x="369" y="704"/>
                      <a:pt x="127" y="795"/>
                    </a:cubicBezTo>
                    <a:cubicBezTo>
                      <a:pt x="79" y="813"/>
                      <a:pt x="24" y="831"/>
                      <a:pt x="12" y="892"/>
                    </a:cubicBezTo>
                    <a:cubicBezTo>
                      <a:pt x="0" y="958"/>
                      <a:pt x="42" y="1025"/>
                      <a:pt x="109" y="1049"/>
                    </a:cubicBezTo>
                    <a:cubicBezTo>
                      <a:pt x="173" y="1075"/>
                      <a:pt x="238" y="1086"/>
                      <a:pt x="303" y="1086"/>
                    </a:cubicBezTo>
                    <a:cubicBezTo>
                      <a:pt x="445" y="1086"/>
                      <a:pt x="586" y="1031"/>
                      <a:pt x="717" y="952"/>
                    </a:cubicBezTo>
                    <a:lnTo>
                      <a:pt x="717" y="952"/>
                    </a:lnTo>
                    <a:cubicBezTo>
                      <a:pt x="589" y="1050"/>
                      <a:pt x="456" y="1157"/>
                      <a:pt x="345" y="1230"/>
                    </a:cubicBezTo>
                    <a:cubicBezTo>
                      <a:pt x="314" y="1248"/>
                      <a:pt x="284" y="1278"/>
                      <a:pt x="272" y="1315"/>
                    </a:cubicBezTo>
                    <a:cubicBezTo>
                      <a:pt x="260" y="1369"/>
                      <a:pt x="290" y="1429"/>
                      <a:pt x="345" y="1448"/>
                    </a:cubicBezTo>
                    <a:cubicBezTo>
                      <a:pt x="372" y="1457"/>
                      <a:pt x="400" y="1461"/>
                      <a:pt x="430" y="1461"/>
                    </a:cubicBezTo>
                    <a:cubicBezTo>
                      <a:pt x="459" y="1461"/>
                      <a:pt x="490" y="1457"/>
                      <a:pt x="520" y="1448"/>
                    </a:cubicBezTo>
                    <a:cubicBezTo>
                      <a:pt x="691" y="1413"/>
                      <a:pt x="854" y="1351"/>
                      <a:pt x="1005" y="1262"/>
                    </a:cubicBezTo>
                    <a:lnTo>
                      <a:pt x="1005" y="1262"/>
                    </a:lnTo>
                    <a:cubicBezTo>
                      <a:pt x="880" y="1368"/>
                      <a:pt x="755" y="1490"/>
                      <a:pt x="677" y="1574"/>
                    </a:cubicBezTo>
                    <a:cubicBezTo>
                      <a:pt x="592" y="1665"/>
                      <a:pt x="526" y="1822"/>
                      <a:pt x="641" y="1883"/>
                    </a:cubicBezTo>
                    <a:cubicBezTo>
                      <a:pt x="661" y="1894"/>
                      <a:pt x="685" y="1900"/>
                      <a:pt x="710" y="1900"/>
                    </a:cubicBezTo>
                    <a:cubicBezTo>
                      <a:pt x="737" y="1900"/>
                      <a:pt x="766" y="1892"/>
                      <a:pt x="792" y="1877"/>
                    </a:cubicBezTo>
                    <a:cubicBezTo>
                      <a:pt x="1221" y="1629"/>
                      <a:pt x="1613" y="1327"/>
                      <a:pt x="1964" y="976"/>
                    </a:cubicBezTo>
                    <a:cubicBezTo>
                      <a:pt x="2000" y="946"/>
                      <a:pt x="2012" y="855"/>
                      <a:pt x="2048" y="825"/>
                    </a:cubicBezTo>
                    <a:cubicBezTo>
                      <a:pt x="2055" y="614"/>
                      <a:pt x="1988" y="402"/>
                      <a:pt x="1861" y="227"/>
                    </a:cubicBezTo>
                    <a:cubicBezTo>
                      <a:pt x="1765" y="107"/>
                      <a:pt x="1594" y="24"/>
                      <a:pt x="1439" y="24"/>
                    </a:cubicBezTo>
                    <a:cubicBezTo>
                      <a:pt x="1361" y="24"/>
                      <a:pt x="1286" y="45"/>
                      <a:pt x="1227" y="94"/>
                    </a:cubicBezTo>
                    <a:cubicBezTo>
                      <a:pt x="967" y="88"/>
                      <a:pt x="707" y="58"/>
                      <a:pt x="453" y="3"/>
                    </a:cubicBezTo>
                    <a:cubicBezTo>
                      <a:pt x="446" y="2"/>
                      <a:pt x="439" y="1"/>
                      <a:pt x="432" y="1"/>
                    </a:cubicBez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-2362551" y="4479587"/>
                <a:ext cx="79762" cy="54997"/>
              </a:xfrm>
              <a:custGeom>
                <a:rect b="b" l="l" r="r" t="t"/>
                <a:pathLst>
                  <a:path extrusionOk="0" h="322" w="467">
                    <a:moveTo>
                      <a:pt x="423" y="0"/>
                    </a:moveTo>
                    <a:cubicBezTo>
                      <a:pt x="417" y="0"/>
                      <a:pt x="411" y="2"/>
                      <a:pt x="406" y="7"/>
                    </a:cubicBezTo>
                    <a:cubicBezTo>
                      <a:pt x="285" y="104"/>
                      <a:pt x="158" y="188"/>
                      <a:pt x="19" y="261"/>
                    </a:cubicBezTo>
                    <a:cubicBezTo>
                      <a:pt x="7" y="267"/>
                      <a:pt x="1" y="285"/>
                      <a:pt x="7" y="303"/>
                    </a:cubicBezTo>
                    <a:cubicBezTo>
                      <a:pt x="13" y="309"/>
                      <a:pt x="19" y="315"/>
                      <a:pt x="31" y="321"/>
                    </a:cubicBezTo>
                    <a:cubicBezTo>
                      <a:pt x="37" y="321"/>
                      <a:pt x="43" y="315"/>
                      <a:pt x="49" y="315"/>
                    </a:cubicBezTo>
                    <a:cubicBezTo>
                      <a:pt x="188" y="243"/>
                      <a:pt x="321" y="152"/>
                      <a:pt x="442" y="55"/>
                    </a:cubicBezTo>
                    <a:cubicBezTo>
                      <a:pt x="466" y="36"/>
                      <a:pt x="447" y="0"/>
                      <a:pt x="423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-2302602" y="4529972"/>
                <a:ext cx="73272" cy="53118"/>
              </a:xfrm>
              <a:custGeom>
                <a:rect b="b" l="l" r="r" t="t"/>
                <a:pathLst>
                  <a:path extrusionOk="0" h="311" w="429">
                    <a:moveTo>
                      <a:pt x="388" y="1"/>
                    </a:moveTo>
                    <a:cubicBezTo>
                      <a:pt x="382" y="1"/>
                      <a:pt x="375" y="3"/>
                      <a:pt x="369" y="8"/>
                    </a:cubicBezTo>
                    <a:cubicBezTo>
                      <a:pt x="260" y="93"/>
                      <a:pt x="139" y="177"/>
                      <a:pt x="18" y="256"/>
                    </a:cubicBezTo>
                    <a:cubicBezTo>
                      <a:pt x="6" y="262"/>
                      <a:pt x="0" y="280"/>
                      <a:pt x="6" y="298"/>
                    </a:cubicBezTo>
                    <a:cubicBezTo>
                      <a:pt x="12" y="304"/>
                      <a:pt x="24" y="310"/>
                      <a:pt x="30" y="310"/>
                    </a:cubicBezTo>
                    <a:cubicBezTo>
                      <a:pt x="36" y="310"/>
                      <a:pt x="42" y="310"/>
                      <a:pt x="49" y="304"/>
                    </a:cubicBezTo>
                    <a:cubicBezTo>
                      <a:pt x="175" y="226"/>
                      <a:pt x="290" y="141"/>
                      <a:pt x="405" y="50"/>
                    </a:cubicBezTo>
                    <a:cubicBezTo>
                      <a:pt x="429" y="31"/>
                      <a:pt x="411" y="1"/>
                      <a:pt x="388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-3016870" y="3782051"/>
                <a:ext cx="274813" cy="467644"/>
              </a:xfrm>
              <a:custGeom>
                <a:rect b="b" l="l" r="r" t="t"/>
                <a:pathLst>
                  <a:path extrusionOk="0" h="2738" w="1609">
                    <a:moveTo>
                      <a:pt x="1608" y="0"/>
                    </a:moveTo>
                    <a:lnTo>
                      <a:pt x="400" y="218"/>
                    </a:lnTo>
                    <a:cubicBezTo>
                      <a:pt x="297" y="224"/>
                      <a:pt x="194" y="266"/>
                      <a:pt x="116" y="333"/>
                    </a:cubicBezTo>
                    <a:cubicBezTo>
                      <a:pt x="7" y="435"/>
                      <a:pt x="1" y="592"/>
                      <a:pt x="7" y="738"/>
                    </a:cubicBezTo>
                    <a:lnTo>
                      <a:pt x="55" y="2550"/>
                    </a:lnTo>
                    <a:lnTo>
                      <a:pt x="128" y="2550"/>
                    </a:lnTo>
                    <a:lnTo>
                      <a:pt x="79" y="738"/>
                    </a:lnTo>
                    <a:cubicBezTo>
                      <a:pt x="79" y="605"/>
                      <a:pt x="79" y="472"/>
                      <a:pt x="164" y="387"/>
                    </a:cubicBezTo>
                    <a:cubicBezTo>
                      <a:pt x="237" y="333"/>
                      <a:pt x="321" y="302"/>
                      <a:pt x="412" y="290"/>
                    </a:cubicBezTo>
                    <a:lnTo>
                      <a:pt x="1530" y="91"/>
                    </a:lnTo>
                    <a:lnTo>
                      <a:pt x="1487" y="2520"/>
                    </a:lnTo>
                    <a:cubicBezTo>
                      <a:pt x="1487" y="2556"/>
                      <a:pt x="1487" y="2599"/>
                      <a:pt x="1493" y="2635"/>
                    </a:cubicBezTo>
                    <a:cubicBezTo>
                      <a:pt x="1493" y="2671"/>
                      <a:pt x="1499" y="2701"/>
                      <a:pt x="1499" y="2737"/>
                    </a:cubicBezTo>
                    <a:lnTo>
                      <a:pt x="1572" y="2737"/>
                    </a:lnTo>
                    <a:cubicBezTo>
                      <a:pt x="1572" y="2701"/>
                      <a:pt x="1572" y="2665"/>
                      <a:pt x="1566" y="2623"/>
                    </a:cubicBezTo>
                    <a:cubicBezTo>
                      <a:pt x="1560" y="2586"/>
                      <a:pt x="1560" y="2550"/>
                      <a:pt x="1560" y="2514"/>
                    </a:cubicBez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-2685526" y="3980176"/>
                <a:ext cx="319050" cy="259271"/>
              </a:xfrm>
              <a:custGeom>
                <a:rect b="b" l="l" r="r" t="t"/>
                <a:pathLst>
                  <a:path extrusionOk="0" h="1518" w="1868">
                    <a:moveTo>
                      <a:pt x="1855" y="0"/>
                    </a:moveTo>
                    <a:lnTo>
                      <a:pt x="1" y="73"/>
                    </a:lnTo>
                    <a:lnTo>
                      <a:pt x="1" y="103"/>
                    </a:lnTo>
                    <a:cubicBezTo>
                      <a:pt x="7" y="339"/>
                      <a:pt x="13" y="574"/>
                      <a:pt x="19" y="810"/>
                    </a:cubicBezTo>
                    <a:cubicBezTo>
                      <a:pt x="25" y="1046"/>
                      <a:pt x="31" y="1287"/>
                      <a:pt x="37" y="1511"/>
                    </a:cubicBezTo>
                    <a:lnTo>
                      <a:pt x="115" y="1517"/>
                    </a:lnTo>
                    <a:cubicBezTo>
                      <a:pt x="109" y="1287"/>
                      <a:pt x="103" y="1040"/>
                      <a:pt x="97" y="816"/>
                    </a:cubicBezTo>
                    <a:cubicBezTo>
                      <a:pt x="91" y="587"/>
                      <a:pt x="85" y="363"/>
                      <a:pt x="79" y="145"/>
                    </a:cubicBezTo>
                    <a:lnTo>
                      <a:pt x="1777" y="79"/>
                    </a:lnTo>
                    <a:cubicBezTo>
                      <a:pt x="1777" y="297"/>
                      <a:pt x="1783" y="538"/>
                      <a:pt x="1783" y="780"/>
                    </a:cubicBezTo>
                    <a:cubicBezTo>
                      <a:pt x="1783" y="1028"/>
                      <a:pt x="1789" y="1287"/>
                      <a:pt x="1783" y="1511"/>
                    </a:cubicBezTo>
                    <a:lnTo>
                      <a:pt x="1862" y="1511"/>
                    </a:lnTo>
                    <a:cubicBezTo>
                      <a:pt x="1868" y="1287"/>
                      <a:pt x="1862" y="1028"/>
                      <a:pt x="1862" y="774"/>
                    </a:cubicBezTo>
                    <a:cubicBezTo>
                      <a:pt x="1855" y="526"/>
                      <a:pt x="1849" y="266"/>
                      <a:pt x="1855" y="43"/>
                    </a:cubicBezTo>
                    <a:lnTo>
                      <a:pt x="18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-2688600" y="3793324"/>
                <a:ext cx="313926" cy="183949"/>
              </a:xfrm>
              <a:custGeom>
                <a:rect b="b" l="l" r="r" t="t"/>
                <a:pathLst>
                  <a:path extrusionOk="0" h="1077" w="1838">
                    <a:moveTo>
                      <a:pt x="1148" y="110"/>
                    </a:moveTo>
                    <a:cubicBezTo>
                      <a:pt x="1257" y="249"/>
                      <a:pt x="1348" y="400"/>
                      <a:pt x="1414" y="563"/>
                    </a:cubicBezTo>
                    <a:cubicBezTo>
                      <a:pt x="1481" y="720"/>
                      <a:pt x="1571" y="865"/>
                      <a:pt x="1668" y="998"/>
                    </a:cubicBezTo>
                    <a:cubicBezTo>
                      <a:pt x="1620" y="999"/>
                      <a:pt x="1571" y="999"/>
                      <a:pt x="1523" y="999"/>
                    </a:cubicBezTo>
                    <a:cubicBezTo>
                      <a:pt x="1318" y="999"/>
                      <a:pt x="1115" y="991"/>
                      <a:pt x="925" y="986"/>
                    </a:cubicBezTo>
                    <a:cubicBezTo>
                      <a:pt x="695" y="980"/>
                      <a:pt x="454" y="974"/>
                      <a:pt x="206" y="974"/>
                    </a:cubicBezTo>
                    <a:lnTo>
                      <a:pt x="200" y="974"/>
                    </a:lnTo>
                    <a:lnTo>
                      <a:pt x="1148" y="110"/>
                    </a:lnTo>
                    <a:close/>
                    <a:moveTo>
                      <a:pt x="1154" y="1"/>
                    </a:moveTo>
                    <a:lnTo>
                      <a:pt x="0" y="1046"/>
                    </a:lnTo>
                    <a:lnTo>
                      <a:pt x="103" y="1046"/>
                    </a:lnTo>
                    <a:cubicBezTo>
                      <a:pt x="387" y="1046"/>
                      <a:pt x="659" y="1052"/>
                      <a:pt x="925" y="1064"/>
                    </a:cubicBezTo>
                    <a:cubicBezTo>
                      <a:pt x="1160" y="1070"/>
                      <a:pt x="1396" y="1076"/>
                      <a:pt x="1644" y="1076"/>
                    </a:cubicBezTo>
                    <a:lnTo>
                      <a:pt x="1837" y="1076"/>
                    </a:lnTo>
                    <a:lnTo>
                      <a:pt x="1783" y="1016"/>
                    </a:lnTo>
                    <a:cubicBezTo>
                      <a:pt x="1662" y="865"/>
                      <a:pt x="1559" y="702"/>
                      <a:pt x="1487" y="526"/>
                    </a:cubicBezTo>
                    <a:cubicBezTo>
                      <a:pt x="1408" y="345"/>
                      <a:pt x="1305" y="176"/>
                      <a:pt x="1179" y="31"/>
                    </a:cubicBez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-2644193" y="4048324"/>
                <a:ext cx="103332" cy="83691"/>
              </a:xfrm>
              <a:custGeom>
                <a:rect b="b" l="l" r="r" t="t"/>
                <a:pathLst>
                  <a:path extrusionOk="0" h="490" w="605">
                    <a:moveTo>
                      <a:pt x="532" y="73"/>
                    </a:moveTo>
                    <a:lnTo>
                      <a:pt x="532" y="399"/>
                    </a:lnTo>
                    <a:lnTo>
                      <a:pt x="85" y="411"/>
                    </a:lnTo>
                    <a:lnTo>
                      <a:pt x="85" y="411"/>
                    </a:lnTo>
                    <a:lnTo>
                      <a:pt x="121" y="91"/>
                    </a:lnTo>
                    <a:cubicBezTo>
                      <a:pt x="194" y="91"/>
                      <a:pt x="266" y="85"/>
                      <a:pt x="333" y="85"/>
                    </a:cubicBezTo>
                    <a:cubicBezTo>
                      <a:pt x="399" y="79"/>
                      <a:pt x="465" y="73"/>
                      <a:pt x="532" y="73"/>
                    </a:cubicBezTo>
                    <a:close/>
                    <a:moveTo>
                      <a:pt x="568" y="0"/>
                    </a:moveTo>
                    <a:cubicBezTo>
                      <a:pt x="490" y="0"/>
                      <a:pt x="405" y="6"/>
                      <a:pt x="326" y="6"/>
                    </a:cubicBezTo>
                    <a:cubicBezTo>
                      <a:pt x="248" y="12"/>
                      <a:pt x="163" y="18"/>
                      <a:pt x="91" y="18"/>
                    </a:cubicBezTo>
                    <a:lnTo>
                      <a:pt x="55" y="18"/>
                    </a:lnTo>
                    <a:lnTo>
                      <a:pt x="0" y="490"/>
                    </a:lnTo>
                    <a:lnTo>
                      <a:pt x="604" y="472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-2556575" y="4164978"/>
                <a:ext cx="78567" cy="76517"/>
              </a:xfrm>
              <a:custGeom>
                <a:rect b="b" l="l" r="r" t="t"/>
                <a:pathLst>
                  <a:path extrusionOk="0" h="448" w="460">
                    <a:moveTo>
                      <a:pt x="25" y="0"/>
                    </a:moveTo>
                    <a:lnTo>
                      <a:pt x="1" y="429"/>
                    </a:lnTo>
                    <a:lnTo>
                      <a:pt x="73" y="435"/>
                    </a:lnTo>
                    <a:lnTo>
                      <a:pt x="97" y="79"/>
                    </a:lnTo>
                    <a:cubicBezTo>
                      <a:pt x="146" y="79"/>
                      <a:pt x="182" y="79"/>
                      <a:pt x="230" y="85"/>
                    </a:cubicBezTo>
                    <a:cubicBezTo>
                      <a:pt x="273" y="91"/>
                      <a:pt x="315" y="97"/>
                      <a:pt x="369" y="97"/>
                    </a:cubicBezTo>
                    <a:lnTo>
                      <a:pt x="369" y="369"/>
                    </a:lnTo>
                    <a:cubicBezTo>
                      <a:pt x="369" y="393"/>
                      <a:pt x="369" y="411"/>
                      <a:pt x="381" y="429"/>
                    </a:cubicBezTo>
                    <a:lnTo>
                      <a:pt x="387" y="447"/>
                    </a:lnTo>
                    <a:lnTo>
                      <a:pt x="460" y="417"/>
                    </a:lnTo>
                    <a:lnTo>
                      <a:pt x="454" y="393"/>
                    </a:lnTo>
                    <a:cubicBezTo>
                      <a:pt x="448" y="387"/>
                      <a:pt x="448" y="375"/>
                      <a:pt x="448" y="369"/>
                    </a:cubicBezTo>
                    <a:lnTo>
                      <a:pt x="442" y="18"/>
                    </a:lnTo>
                    <a:lnTo>
                      <a:pt x="406" y="18"/>
                    </a:lnTo>
                    <a:cubicBezTo>
                      <a:pt x="345" y="18"/>
                      <a:pt x="291" y="12"/>
                      <a:pt x="236" y="6"/>
                    </a:cubicBezTo>
                    <a:cubicBezTo>
                      <a:pt x="182" y="6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5" name="Google Shape;10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75" y="1287875"/>
            <a:ext cx="4637776" cy="13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9"/>
          <p:cNvPicPr preferRelativeResize="0"/>
          <p:nvPr/>
        </p:nvPicPr>
        <p:blipFill rotWithShape="1">
          <a:blip r:embed="rId4">
            <a:alphaModFix/>
          </a:blip>
          <a:srcRect b="0" l="0" r="9189" t="0"/>
          <a:stretch/>
        </p:blipFill>
        <p:spPr>
          <a:xfrm>
            <a:off x="2466375" y="1305325"/>
            <a:ext cx="4211725" cy="13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0"/>
          <p:cNvSpPr txBox="1"/>
          <p:nvPr>
            <p:ph type="title"/>
          </p:nvPr>
        </p:nvSpPr>
        <p:spPr>
          <a:xfrm>
            <a:off x="721050" y="771100"/>
            <a:ext cx="58119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8B1F"/>
                </a:solidFill>
              </a:rPr>
              <a:t>Atividade física</a:t>
            </a:r>
            <a:r>
              <a:rPr lang="en"/>
              <a:t> </a:t>
            </a:r>
            <a:r>
              <a:rPr lang="en">
                <a:solidFill>
                  <a:srgbClr val="306913"/>
                </a:solidFill>
              </a:rPr>
              <a:t>entre jovens</a:t>
            </a:r>
            <a:endParaRPr>
              <a:solidFill>
                <a:srgbClr val="306913"/>
              </a:solidFill>
            </a:endParaRPr>
          </a:p>
        </p:txBody>
      </p:sp>
      <p:sp>
        <p:nvSpPr>
          <p:cNvPr id="1052" name="Google Shape;1052;p40"/>
          <p:cNvSpPr/>
          <p:nvPr/>
        </p:nvSpPr>
        <p:spPr>
          <a:xfrm>
            <a:off x="6958558" y="3513638"/>
            <a:ext cx="60028" cy="60028"/>
          </a:xfrm>
          <a:custGeom>
            <a:rect b="b" l="l" r="r" t="t"/>
            <a:pathLst>
              <a:path extrusionOk="0" h="430" w="430">
                <a:moveTo>
                  <a:pt x="212" y="0"/>
                </a:moveTo>
                <a:cubicBezTo>
                  <a:pt x="97" y="0"/>
                  <a:pt x="0" y="97"/>
                  <a:pt x="0" y="218"/>
                </a:cubicBezTo>
                <a:cubicBezTo>
                  <a:pt x="0" y="333"/>
                  <a:pt x="97" y="429"/>
                  <a:pt x="212" y="429"/>
                </a:cubicBezTo>
                <a:cubicBezTo>
                  <a:pt x="333" y="429"/>
                  <a:pt x="429" y="333"/>
                  <a:pt x="429" y="218"/>
                </a:cubicBezTo>
                <a:cubicBezTo>
                  <a:pt x="429" y="97"/>
                  <a:pt x="333" y="0"/>
                  <a:pt x="2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40"/>
          <p:cNvSpPr/>
          <p:nvPr/>
        </p:nvSpPr>
        <p:spPr>
          <a:xfrm>
            <a:off x="6608445" y="3700003"/>
            <a:ext cx="205212" cy="211075"/>
          </a:xfrm>
          <a:custGeom>
            <a:rect b="b" l="l" r="r" t="t"/>
            <a:pathLst>
              <a:path extrusionOk="0" h="1512" w="1470">
                <a:moveTo>
                  <a:pt x="557" y="1"/>
                </a:moveTo>
                <a:lnTo>
                  <a:pt x="490" y="581"/>
                </a:lnTo>
                <a:lnTo>
                  <a:pt x="1" y="798"/>
                </a:lnTo>
                <a:lnTo>
                  <a:pt x="466" y="943"/>
                </a:lnTo>
                <a:lnTo>
                  <a:pt x="563" y="1511"/>
                </a:lnTo>
                <a:lnTo>
                  <a:pt x="871" y="1119"/>
                </a:lnTo>
                <a:lnTo>
                  <a:pt x="1469" y="1185"/>
                </a:lnTo>
                <a:lnTo>
                  <a:pt x="1119" y="829"/>
                </a:lnTo>
                <a:lnTo>
                  <a:pt x="1445" y="400"/>
                </a:lnTo>
                <a:lnTo>
                  <a:pt x="865" y="490"/>
                </a:lnTo>
                <a:lnTo>
                  <a:pt x="5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40"/>
          <p:cNvGrpSpPr/>
          <p:nvPr/>
        </p:nvGrpSpPr>
        <p:grpSpPr>
          <a:xfrm flipH="1">
            <a:off x="3168425" y="3970088"/>
            <a:ext cx="764886" cy="893787"/>
            <a:chOff x="5242025" y="3970088"/>
            <a:chExt cx="764886" cy="893787"/>
          </a:xfrm>
        </p:grpSpPr>
        <p:grpSp>
          <p:nvGrpSpPr>
            <p:cNvPr id="1055" name="Google Shape;1055;p40"/>
            <p:cNvGrpSpPr/>
            <p:nvPr/>
          </p:nvGrpSpPr>
          <p:grpSpPr>
            <a:xfrm>
              <a:off x="5242025" y="4338138"/>
              <a:ext cx="764886" cy="525737"/>
              <a:chOff x="7445675" y="4337363"/>
              <a:chExt cx="764886" cy="525737"/>
            </a:xfrm>
          </p:grpSpPr>
          <p:sp>
            <p:nvSpPr>
              <p:cNvPr id="1056" name="Google Shape;1056;p40"/>
              <p:cNvSpPr/>
              <p:nvPr/>
            </p:nvSpPr>
            <p:spPr>
              <a:xfrm>
                <a:off x="7445675" y="4684850"/>
                <a:ext cx="764886" cy="178250"/>
              </a:xfrm>
              <a:custGeom>
                <a:rect b="b" l="l" r="r" t="t"/>
                <a:pathLst>
                  <a:path extrusionOk="0" h="1662" w="12569">
                    <a:moveTo>
                      <a:pt x="6285" y="0"/>
                    </a:moveTo>
                    <a:cubicBezTo>
                      <a:pt x="2816" y="0"/>
                      <a:pt x="1" y="369"/>
                      <a:pt x="1" y="834"/>
                    </a:cubicBezTo>
                    <a:cubicBezTo>
                      <a:pt x="1" y="1293"/>
                      <a:pt x="2816" y="1662"/>
                      <a:pt x="6285" y="1662"/>
                    </a:cubicBezTo>
                    <a:cubicBezTo>
                      <a:pt x="9753" y="1662"/>
                      <a:pt x="12569" y="1293"/>
                      <a:pt x="12569" y="834"/>
                    </a:cubicBezTo>
                    <a:cubicBezTo>
                      <a:pt x="12569" y="369"/>
                      <a:pt x="9753" y="0"/>
                      <a:pt x="6285" y="0"/>
                    </a:cubicBezTo>
                    <a:close/>
                  </a:path>
                </a:pathLst>
              </a:custGeom>
              <a:solidFill>
                <a:srgbClr val="000000">
                  <a:alpha val="16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7" name="Google Shape;1057;p40"/>
              <p:cNvGrpSpPr/>
              <p:nvPr/>
            </p:nvGrpSpPr>
            <p:grpSpPr>
              <a:xfrm>
                <a:off x="7627562" y="4337363"/>
                <a:ext cx="485869" cy="474886"/>
                <a:chOff x="7786537" y="4184963"/>
                <a:chExt cx="485869" cy="474886"/>
              </a:xfrm>
            </p:grpSpPr>
            <p:sp>
              <p:nvSpPr>
                <p:cNvPr id="1058" name="Google Shape;1058;p40"/>
                <p:cNvSpPr/>
                <p:nvPr/>
              </p:nvSpPr>
              <p:spPr>
                <a:xfrm>
                  <a:off x="8146866" y="4651114"/>
                  <a:ext cx="1424" cy="203"/>
                </a:xfrm>
                <a:custGeom>
                  <a:rect b="b" l="l" r="r" t="t"/>
                  <a:pathLst>
                    <a:path extrusionOk="0" h="1" w="7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464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40"/>
                <p:cNvSpPr/>
                <p:nvPr/>
              </p:nvSpPr>
              <p:spPr>
                <a:xfrm>
                  <a:off x="7786537" y="4295850"/>
                  <a:ext cx="374275" cy="363999"/>
                </a:xfrm>
                <a:custGeom>
                  <a:rect b="b" l="l" r="r" t="t"/>
                  <a:pathLst>
                    <a:path extrusionOk="0" h="1789" w="1802">
                      <a:moveTo>
                        <a:pt x="55" y="0"/>
                      </a:moveTo>
                      <a:cubicBezTo>
                        <a:pt x="37" y="36"/>
                        <a:pt x="31" y="73"/>
                        <a:pt x="25" y="109"/>
                      </a:cubicBezTo>
                      <a:lnTo>
                        <a:pt x="25" y="115"/>
                      </a:lnTo>
                      <a:lnTo>
                        <a:pt x="1" y="1499"/>
                      </a:lnTo>
                      <a:cubicBezTo>
                        <a:pt x="1" y="1644"/>
                        <a:pt x="110" y="1770"/>
                        <a:pt x="255" y="1789"/>
                      </a:cubicBezTo>
                      <a:lnTo>
                        <a:pt x="303" y="1789"/>
                      </a:lnTo>
                      <a:lnTo>
                        <a:pt x="1662" y="1764"/>
                      </a:lnTo>
                      <a:cubicBezTo>
                        <a:pt x="1699" y="1764"/>
                        <a:pt x="1735" y="1758"/>
                        <a:pt x="1771" y="1740"/>
                      </a:cubicBezTo>
                      <a:lnTo>
                        <a:pt x="1777" y="1740"/>
                      </a:lnTo>
                      <a:lnTo>
                        <a:pt x="1801" y="42"/>
                      </a:lnTo>
                      <a:lnTo>
                        <a:pt x="1801" y="30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40"/>
                <p:cNvSpPr/>
                <p:nvPr/>
              </p:nvSpPr>
              <p:spPr>
                <a:xfrm>
                  <a:off x="7797716" y="4184963"/>
                  <a:ext cx="474690" cy="465132"/>
                </a:xfrm>
                <a:custGeom>
                  <a:rect b="b" l="l" r="r" t="t"/>
                  <a:pathLst>
                    <a:path extrusionOk="0" h="2286" w="2333">
                      <a:moveTo>
                        <a:pt x="646" y="1"/>
                      </a:moveTo>
                      <a:cubicBezTo>
                        <a:pt x="579" y="1"/>
                        <a:pt x="509" y="30"/>
                        <a:pt x="459" y="74"/>
                      </a:cubicBezTo>
                      <a:lnTo>
                        <a:pt x="61" y="473"/>
                      </a:lnTo>
                      <a:cubicBezTo>
                        <a:pt x="36" y="497"/>
                        <a:pt x="18" y="527"/>
                        <a:pt x="0" y="557"/>
                      </a:cubicBezTo>
                      <a:lnTo>
                        <a:pt x="1746" y="587"/>
                      </a:lnTo>
                      <a:lnTo>
                        <a:pt x="1740" y="587"/>
                      </a:lnTo>
                      <a:lnTo>
                        <a:pt x="1722" y="2285"/>
                      </a:lnTo>
                      <a:cubicBezTo>
                        <a:pt x="1746" y="2273"/>
                        <a:pt x="1777" y="2261"/>
                        <a:pt x="1795" y="2243"/>
                      </a:cubicBezTo>
                      <a:lnTo>
                        <a:pt x="1813" y="2231"/>
                      </a:lnTo>
                      <a:lnTo>
                        <a:pt x="1849" y="2189"/>
                      </a:lnTo>
                      <a:lnTo>
                        <a:pt x="2012" y="2044"/>
                      </a:lnTo>
                      <a:lnTo>
                        <a:pt x="2055" y="2007"/>
                      </a:lnTo>
                      <a:lnTo>
                        <a:pt x="2193" y="1880"/>
                      </a:lnTo>
                      <a:lnTo>
                        <a:pt x="2236" y="1844"/>
                      </a:lnTo>
                      <a:lnTo>
                        <a:pt x="2242" y="1838"/>
                      </a:lnTo>
                      <a:cubicBezTo>
                        <a:pt x="2302" y="1784"/>
                        <a:pt x="2332" y="1705"/>
                        <a:pt x="2332" y="1621"/>
                      </a:cubicBezTo>
                      <a:lnTo>
                        <a:pt x="2332" y="352"/>
                      </a:lnTo>
                      <a:cubicBezTo>
                        <a:pt x="2332" y="273"/>
                        <a:pt x="2308" y="201"/>
                        <a:pt x="2254" y="146"/>
                      </a:cubicBezTo>
                      <a:lnTo>
                        <a:pt x="2236" y="128"/>
                      </a:lnTo>
                      <a:lnTo>
                        <a:pt x="2212" y="110"/>
                      </a:lnTo>
                      <a:lnTo>
                        <a:pt x="2193" y="98"/>
                      </a:lnTo>
                      <a:cubicBezTo>
                        <a:pt x="2193" y="98"/>
                        <a:pt x="2187" y="98"/>
                        <a:pt x="2181" y="92"/>
                      </a:cubicBezTo>
                      <a:lnTo>
                        <a:pt x="2175" y="92"/>
                      </a:lnTo>
                      <a:lnTo>
                        <a:pt x="2163" y="86"/>
                      </a:lnTo>
                      <a:cubicBezTo>
                        <a:pt x="2151" y="80"/>
                        <a:pt x="2139" y="74"/>
                        <a:pt x="2121" y="68"/>
                      </a:cubicBezTo>
                      <a:lnTo>
                        <a:pt x="2061" y="68"/>
                      </a:lnTo>
                      <a:lnTo>
                        <a:pt x="665" y="1"/>
                      </a:lnTo>
                      <a:cubicBezTo>
                        <a:pt x="659" y="1"/>
                        <a:pt x="652" y="1"/>
                        <a:pt x="64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40"/>
                <p:cNvSpPr/>
                <p:nvPr/>
              </p:nvSpPr>
              <p:spPr>
                <a:xfrm>
                  <a:off x="7830881" y="4340007"/>
                  <a:ext cx="287907" cy="283027"/>
                </a:xfrm>
                <a:custGeom>
                  <a:rect b="b" l="l" r="r" t="t"/>
                  <a:pathLst>
                    <a:path extrusionOk="0" h="1391" w="1415">
                      <a:moveTo>
                        <a:pt x="0" y="1"/>
                      </a:moveTo>
                      <a:lnTo>
                        <a:pt x="0" y="1390"/>
                      </a:lnTo>
                      <a:lnTo>
                        <a:pt x="1414" y="1390"/>
                      </a:lnTo>
                      <a:lnTo>
                        <a:pt x="14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40"/>
                <p:cNvSpPr/>
                <p:nvPr/>
              </p:nvSpPr>
              <p:spPr>
                <a:xfrm>
                  <a:off x="7797716" y="4184963"/>
                  <a:ext cx="457395" cy="119640"/>
                </a:xfrm>
                <a:custGeom>
                  <a:rect b="b" l="l" r="r" t="t"/>
                  <a:pathLst>
                    <a:path extrusionOk="0" h="588" w="2248">
                      <a:moveTo>
                        <a:pt x="645" y="1"/>
                      </a:moveTo>
                      <a:cubicBezTo>
                        <a:pt x="574" y="1"/>
                        <a:pt x="509" y="30"/>
                        <a:pt x="453" y="74"/>
                      </a:cubicBezTo>
                      <a:lnTo>
                        <a:pt x="55" y="473"/>
                      </a:lnTo>
                      <a:cubicBezTo>
                        <a:pt x="39" y="494"/>
                        <a:pt x="19" y="519"/>
                        <a:pt x="6" y="545"/>
                      </a:cubicBezTo>
                      <a:lnTo>
                        <a:pt x="6" y="545"/>
                      </a:lnTo>
                      <a:lnTo>
                        <a:pt x="0" y="545"/>
                      </a:lnTo>
                      <a:lnTo>
                        <a:pt x="0" y="557"/>
                      </a:lnTo>
                      <a:cubicBezTo>
                        <a:pt x="2" y="553"/>
                        <a:pt x="4" y="549"/>
                        <a:pt x="6" y="545"/>
                      </a:cubicBezTo>
                      <a:lnTo>
                        <a:pt x="6" y="545"/>
                      </a:lnTo>
                      <a:lnTo>
                        <a:pt x="1740" y="587"/>
                      </a:lnTo>
                      <a:lnTo>
                        <a:pt x="1758" y="587"/>
                      </a:lnTo>
                      <a:lnTo>
                        <a:pt x="2187" y="201"/>
                      </a:lnTo>
                      <a:lnTo>
                        <a:pt x="2230" y="164"/>
                      </a:lnTo>
                      <a:lnTo>
                        <a:pt x="2248" y="146"/>
                      </a:lnTo>
                      <a:lnTo>
                        <a:pt x="2230" y="128"/>
                      </a:lnTo>
                      <a:lnTo>
                        <a:pt x="2206" y="110"/>
                      </a:lnTo>
                      <a:lnTo>
                        <a:pt x="2193" y="98"/>
                      </a:lnTo>
                      <a:cubicBezTo>
                        <a:pt x="2187" y="98"/>
                        <a:pt x="2181" y="98"/>
                        <a:pt x="2181" y="92"/>
                      </a:cubicBezTo>
                      <a:lnTo>
                        <a:pt x="2175" y="92"/>
                      </a:lnTo>
                      <a:lnTo>
                        <a:pt x="2163" y="86"/>
                      </a:lnTo>
                      <a:cubicBezTo>
                        <a:pt x="2145" y="80"/>
                        <a:pt x="2133" y="74"/>
                        <a:pt x="2121" y="68"/>
                      </a:cubicBezTo>
                      <a:lnTo>
                        <a:pt x="2055" y="68"/>
                      </a:lnTo>
                      <a:lnTo>
                        <a:pt x="665" y="1"/>
                      </a:lnTo>
                      <a:cubicBezTo>
                        <a:pt x="658" y="1"/>
                        <a:pt x="651" y="1"/>
                        <a:pt x="64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40"/>
                <p:cNvSpPr/>
                <p:nvPr/>
              </p:nvSpPr>
              <p:spPr>
                <a:xfrm>
                  <a:off x="7879917" y="4387823"/>
                  <a:ext cx="181086" cy="183530"/>
                </a:xfrm>
                <a:custGeom>
                  <a:rect b="b" l="l" r="r" t="t"/>
                  <a:pathLst>
                    <a:path extrusionOk="0" h="902" w="890">
                      <a:moveTo>
                        <a:pt x="448" y="358"/>
                      </a:moveTo>
                      <a:lnTo>
                        <a:pt x="527" y="521"/>
                      </a:lnTo>
                      <a:lnTo>
                        <a:pt x="364" y="521"/>
                      </a:lnTo>
                      <a:lnTo>
                        <a:pt x="448" y="358"/>
                      </a:lnTo>
                      <a:close/>
                      <a:moveTo>
                        <a:pt x="431" y="0"/>
                      </a:moveTo>
                      <a:cubicBezTo>
                        <a:pt x="394" y="0"/>
                        <a:pt x="362" y="29"/>
                        <a:pt x="345" y="62"/>
                      </a:cubicBezTo>
                      <a:lnTo>
                        <a:pt x="19" y="744"/>
                      </a:lnTo>
                      <a:cubicBezTo>
                        <a:pt x="7" y="763"/>
                        <a:pt x="1" y="781"/>
                        <a:pt x="1" y="805"/>
                      </a:cubicBezTo>
                      <a:cubicBezTo>
                        <a:pt x="1" y="829"/>
                        <a:pt x="25" y="853"/>
                        <a:pt x="67" y="877"/>
                      </a:cubicBezTo>
                      <a:cubicBezTo>
                        <a:pt x="92" y="889"/>
                        <a:pt x="116" y="896"/>
                        <a:pt x="140" y="902"/>
                      </a:cubicBezTo>
                      <a:cubicBezTo>
                        <a:pt x="152" y="902"/>
                        <a:pt x="164" y="896"/>
                        <a:pt x="176" y="889"/>
                      </a:cubicBezTo>
                      <a:cubicBezTo>
                        <a:pt x="182" y="883"/>
                        <a:pt x="188" y="877"/>
                        <a:pt x="194" y="865"/>
                      </a:cubicBezTo>
                      <a:lnTo>
                        <a:pt x="212" y="829"/>
                      </a:lnTo>
                      <a:lnTo>
                        <a:pt x="279" y="696"/>
                      </a:lnTo>
                      <a:lnTo>
                        <a:pt x="611" y="696"/>
                      </a:lnTo>
                      <a:lnTo>
                        <a:pt x="678" y="829"/>
                      </a:lnTo>
                      <a:cubicBezTo>
                        <a:pt x="684" y="847"/>
                        <a:pt x="690" y="859"/>
                        <a:pt x="696" y="865"/>
                      </a:cubicBezTo>
                      <a:cubicBezTo>
                        <a:pt x="702" y="871"/>
                        <a:pt x="708" y="883"/>
                        <a:pt x="714" y="883"/>
                      </a:cubicBezTo>
                      <a:cubicBezTo>
                        <a:pt x="726" y="896"/>
                        <a:pt x="738" y="896"/>
                        <a:pt x="750" y="896"/>
                      </a:cubicBezTo>
                      <a:cubicBezTo>
                        <a:pt x="774" y="896"/>
                        <a:pt x="799" y="889"/>
                        <a:pt x="823" y="877"/>
                      </a:cubicBezTo>
                      <a:cubicBezTo>
                        <a:pt x="865" y="859"/>
                        <a:pt x="889" y="829"/>
                        <a:pt x="889" y="805"/>
                      </a:cubicBezTo>
                      <a:cubicBezTo>
                        <a:pt x="889" y="781"/>
                        <a:pt x="883" y="757"/>
                        <a:pt x="871" y="738"/>
                      </a:cubicBezTo>
                      <a:lnTo>
                        <a:pt x="545" y="62"/>
                      </a:lnTo>
                      <a:cubicBezTo>
                        <a:pt x="533" y="44"/>
                        <a:pt x="521" y="25"/>
                        <a:pt x="503" y="13"/>
                      </a:cubicBezTo>
                      <a:cubicBezTo>
                        <a:pt x="484" y="7"/>
                        <a:pt x="466" y="1"/>
                        <a:pt x="442" y="1"/>
                      </a:cubicBezTo>
                      <a:cubicBezTo>
                        <a:pt x="438" y="1"/>
                        <a:pt x="435" y="0"/>
                        <a:pt x="43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40"/>
                <p:cNvSpPr/>
                <p:nvPr/>
              </p:nvSpPr>
              <p:spPr>
                <a:xfrm>
                  <a:off x="7797716" y="4184963"/>
                  <a:ext cx="457395" cy="119640"/>
                </a:xfrm>
                <a:custGeom>
                  <a:rect b="b" l="l" r="r" t="t"/>
                  <a:pathLst>
                    <a:path extrusionOk="0" h="588" w="2248">
                      <a:moveTo>
                        <a:pt x="645" y="1"/>
                      </a:moveTo>
                      <a:cubicBezTo>
                        <a:pt x="574" y="1"/>
                        <a:pt x="509" y="30"/>
                        <a:pt x="453" y="74"/>
                      </a:cubicBezTo>
                      <a:lnTo>
                        <a:pt x="55" y="473"/>
                      </a:lnTo>
                      <a:cubicBezTo>
                        <a:pt x="39" y="494"/>
                        <a:pt x="19" y="519"/>
                        <a:pt x="6" y="545"/>
                      </a:cubicBezTo>
                      <a:lnTo>
                        <a:pt x="6" y="545"/>
                      </a:lnTo>
                      <a:lnTo>
                        <a:pt x="0" y="545"/>
                      </a:lnTo>
                      <a:lnTo>
                        <a:pt x="0" y="557"/>
                      </a:lnTo>
                      <a:cubicBezTo>
                        <a:pt x="2" y="553"/>
                        <a:pt x="4" y="549"/>
                        <a:pt x="6" y="545"/>
                      </a:cubicBezTo>
                      <a:lnTo>
                        <a:pt x="6" y="545"/>
                      </a:lnTo>
                      <a:lnTo>
                        <a:pt x="1740" y="587"/>
                      </a:lnTo>
                      <a:lnTo>
                        <a:pt x="1758" y="587"/>
                      </a:lnTo>
                      <a:lnTo>
                        <a:pt x="2187" y="201"/>
                      </a:lnTo>
                      <a:lnTo>
                        <a:pt x="2230" y="164"/>
                      </a:lnTo>
                      <a:lnTo>
                        <a:pt x="2248" y="146"/>
                      </a:lnTo>
                      <a:lnTo>
                        <a:pt x="2230" y="128"/>
                      </a:lnTo>
                      <a:lnTo>
                        <a:pt x="2206" y="110"/>
                      </a:lnTo>
                      <a:lnTo>
                        <a:pt x="2193" y="98"/>
                      </a:lnTo>
                      <a:cubicBezTo>
                        <a:pt x="2187" y="98"/>
                        <a:pt x="2181" y="98"/>
                        <a:pt x="2181" y="92"/>
                      </a:cubicBezTo>
                      <a:lnTo>
                        <a:pt x="2175" y="92"/>
                      </a:lnTo>
                      <a:lnTo>
                        <a:pt x="2163" y="86"/>
                      </a:lnTo>
                      <a:cubicBezTo>
                        <a:pt x="2145" y="80"/>
                        <a:pt x="2133" y="74"/>
                        <a:pt x="2121" y="68"/>
                      </a:cubicBezTo>
                      <a:lnTo>
                        <a:pt x="2055" y="68"/>
                      </a:lnTo>
                      <a:lnTo>
                        <a:pt x="665" y="1"/>
                      </a:lnTo>
                      <a:cubicBezTo>
                        <a:pt x="658" y="1"/>
                        <a:pt x="651" y="1"/>
                        <a:pt x="64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6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5" name="Google Shape;1065;p40"/>
            <p:cNvGrpSpPr/>
            <p:nvPr/>
          </p:nvGrpSpPr>
          <p:grpSpPr>
            <a:xfrm>
              <a:off x="5309287" y="3970088"/>
              <a:ext cx="485869" cy="474886"/>
              <a:chOff x="7786537" y="4184963"/>
              <a:chExt cx="485869" cy="474886"/>
            </a:xfrm>
          </p:grpSpPr>
          <p:sp>
            <p:nvSpPr>
              <p:cNvPr id="1066" name="Google Shape;1066;p40"/>
              <p:cNvSpPr/>
              <p:nvPr/>
            </p:nvSpPr>
            <p:spPr>
              <a:xfrm>
                <a:off x="8146866" y="4651114"/>
                <a:ext cx="1424" cy="203"/>
              </a:xfrm>
              <a:custGeom>
                <a:rect b="b" l="l" r="r" t="t"/>
                <a:pathLst>
                  <a:path extrusionOk="0" h="1" w="7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4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7786537" y="4295850"/>
                <a:ext cx="373501" cy="363999"/>
              </a:xfrm>
              <a:custGeom>
                <a:rect b="b" l="l" r="r" t="t"/>
                <a:pathLst>
                  <a:path extrusionOk="0" h="1789" w="1802">
                    <a:moveTo>
                      <a:pt x="55" y="0"/>
                    </a:moveTo>
                    <a:cubicBezTo>
                      <a:pt x="37" y="36"/>
                      <a:pt x="31" y="73"/>
                      <a:pt x="25" y="109"/>
                    </a:cubicBezTo>
                    <a:lnTo>
                      <a:pt x="25" y="115"/>
                    </a:lnTo>
                    <a:lnTo>
                      <a:pt x="1" y="1499"/>
                    </a:lnTo>
                    <a:cubicBezTo>
                      <a:pt x="1" y="1644"/>
                      <a:pt x="110" y="1770"/>
                      <a:pt x="255" y="1789"/>
                    </a:cubicBezTo>
                    <a:lnTo>
                      <a:pt x="303" y="1789"/>
                    </a:lnTo>
                    <a:lnTo>
                      <a:pt x="1662" y="1764"/>
                    </a:lnTo>
                    <a:cubicBezTo>
                      <a:pt x="1699" y="1764"/>
                      <a:pt x="1735" y="1758"/>
                      <a:pt x="1771" y="1740"/>
                    </a:cubicBezTo>
                    <a:lnTo>
                      <a:pt x="1777" y="1740"/>
                    </a:lnTo>
                    <a:lnTo>
                      <a:pt x="1801" y="42"/>
                    </a:lnTo>
                    <a:lnTo>
                      <a:pt x="1801" y="3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7797716" y="4184963"/>
                <a:ext cx="474690" cy="465132"/>
              </a:xfrm>
              <a:custGeom>
                <a:rect b="b" l="l" r="r" t="t"/>
                <a:pathLst>
                  <a:path extrusionOk="0" h="2286" w="2333">
                    <a:moveTo>
                      <a:pt x="646" y="1"/>
                    </a:moveTo>
                    <a:cubicBezTo>
                      <a:pt x="579" y="1"/>
                      <a:pt x="509" y="30"/>
                      <a:pt x="459" y="74"/>
                    </a:cubicBezTo>
                    <a:lnTo>
                      <a:pt x="61" y="473"/>
                    </a:lnTo>
                    <a:cubicBezTo>
                      <a:pt x="36" y="497"/>
                      <a:pt x="18" y="527"/>
                      <a:pt x="0" y="557"/>
                    </a:cubicBezTo>
                    <a:lnTo>
                      <a:pt x="1746" y="587"/>
                    </a:lnTo>
                    <a:lnTo>
                      <a:pt x="1740" y="587"/>
                    </a:lnTo>
                    <a:lnTo>
                      <a:pt x="1722" y="2285"/>
                    </a:lnTo>
                    <a:cubicBezTo>
                      <a:pt x="1746" y="2273"/>
                      <a:pt x="1777" y="2261"/>
                      <a:pt x="1795" y="2243"/>
                    </a:cubicBezTo>
                    <a:lnTo>
                      <a:pt x="1813" y="2231"/>
                    </a:lnTo>
                    <a:lnTo>
                      <a:pt x="1849" y="2189"/>
                    </a:lnTo>
                    <a:lnTo>
                      <a:pt x="2012" y="2044"/>
                    </a:lnTo>
                    <a:lnTo>
                      <a:pt x="2055" y="2007"/>
                    </a:lnTo>
                    <a:lnTo>
                      <a:pt x="2193" y="1880"/>
                    </a:lnTo>
                    <a:lnTo>
                      <a:pt x="2236" y="1844"/>
                    </a:lnTo>
                    <a:lnTo>
                      <a:pt x="2242" y="1838"/>
                    </a:lnTo>
                    <a:cubicBezTo>
                      <a:pt x="2302" y="1784"/>
                      <a:pt x="2332" y="1705"/>
                      <a:pt x="2332" y="1621"/>
                    </a:cubicBezTo>
                    <a:lnTo>
                      <a:pt x="2332" y="352"/>
                    </a:lnTo>
                    <a:cubicBezTo>
                      <a:pt x="2332" y="273"/>
                      <a:pt x="2308" y="201"/>
                      <a:pt x="2254" y="146"/>
                    </a:cubicBezTo>
                    <a:lnTo>
                      <a:pt x="2236" y="128"/>
                    </a:lnTo>
                    <a:lnTo>
                      <a:pt x="2212" y="110"/>
                    </a:lnTo>
                    <a:lnTo>
                      <a:pt x="2193" y="98"/>
                    </a:lnTo>
                    <a:cubicBezTo>
                      <a:pt x="2193" y="98"/>
                      <a:pt x="2187" y="98"/>
                      <a:pt x="2181" y="92"/>
                    </a:cubicBezTo>
                    <a:lnTo>
                      <a:pt x="2175" y="92"/>
                    </a:lnTo>
                    <a:lnTo>
                      <a:pt x="2163" y="86"/>
                    </a:lnTo>
                    <a:cubicBezTo>
                      <a:pt x="2151" y="80"/>
                      <a:pt x="2139" y="74"/>
                      <a:pt x="2121" y="68"/>
                    </a:cubicBezTo>
                    <a:lnTo>
                      <a:pt x="2061" y="68"/>
                    </a:lnTo>
                    <a:lnTo>
                      <a:pt x="665" y="1"/>
                    </a:lnTo>
                    <a:cubicBezTo>
                      <a:pt x="659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7830881" y="4340007"/>
                <a:ext cx="287907" cy="283027"/>
              </a:xfrm>
              <a:custGeom>
                <a:rect b="b" l="l" r="r" t="t"/>
                <a:pathLst>
                  <a:path extrusionOk="0" h="1391" w="1415">
                    <a:moveTo>
                      <a:pt x="0" y="1"/>
                    </a:moveTo>
                    <a:lnTo>
                      <a:pt x="0" y="1390"/>
                    </a:lnTo>
                    <a:lnTo>
                      <a:pt x="1414" y="1390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7797716" y="4184963"/>
                <a:ext cx="457395" cy="119640"/>
              </a:xfrm>
              <a:custGeom>
                <a:rect b="b" l="l" r="r" t="t"/>
                <a:pathLst>
                  <a:path extrusionOk="0" h="588" w="2248">
                    <a:moveTo>
                      <a:pt x="645" y="1"/>
                    </a:moveTo>
                    <a:cubicBezTo>
                      <a:pt x="574" y="1"/>
                      <a:pt x="509" y="30"/>
                      <a:pt x="453" y="74"/>
                    </a:cubicBezTo>
                    <a:lnTo>
                      <a:pt x="55" y="473"/>
                    </a:lnTo>
                    <a:cubicBezTo>
                      <a:pt x="39" y="494"/>
                      <a:pt x="19" y="519"/>
                      <a:pt x="6" y="545"/>
                    </a:cubicBezTo>
                    <a:lnTo>
                      <a:pt x="6" y="545"/>
                    </a:lnTo>
                    <a:lnTo>
                      <a:pt x="0" y="545"/>
                    </a:lnTo>
                    <a:lnTo>
                      <a:pt x="0" y="557"/>
                    </a:lnTo>
                    <a:cubicBezTo>
                      <a:pt x="2" y="553"/>
                      <a:pt x="4" y="549"/>
                      <a:pt x="6" y="545"/>
                    </a:cubicBezTo>
                    <a:lnTo>
                      <a:pt x="6" y="545"/>
                    </a:lnTo>
                    <a:lnTo>
                      <a:pt x="1740" y="587"/>
                    </a:lnTo>
                    <a:lnTo>
                      <a:pt x="1758" y="587"/>
                    </a:lnTo>
                    <a:lnTo>
                      <a:pt x="2187" y="201"/>
                    </a:lnTo>
                    <a:lnTo>
                      <a:pt x="2230" y="164"/>
                    </a:lnTo>
                    <a:lnTo>
                      <a:pt x="2248" y="146"/>
                    </a:lnTo>
                    <a:lnTo>
                      <a:pt x="2230" y="128"/>
                    </a:lnTo>
                    <a:lnTo>
                      <a:pt x="2206" y="110"/>
                    </a:lnTo>
                    <a:lnTo>
                      <a:pt x="2193" y="98"/>
                    </a:lnTo>
                    <a:cubicBezTo>
                      <a:pt x="2187" y="98"/>
                      <a:pt x="2181" y="98"/>
                      <a:pt x="2181" y="92"/>
                    </a:cubicBezTo>
                    <a:lnTo>
                      <a:pt x="2175" y="92"/>
                    </a:lnTo>
                    <a:lnTo>
                      <a:pt x="2163" y="86"/>
                    </a:lnTo>
                    <a:cubicBezTo>
                      <a:pt x="2145" y="80"/>
                      <a:pt x="2133" y="74"/>
                      <a:pt x="2121" y="68"/>
                    </a:cubicBezTo>
                    <a:lnTo>
                      <a:pt x="2055" y="68"/>
                    </a:lnTo>
                    <a:lnTo>
                      <a:pt x="665" y="1"/>
                    </a:lnTo>
                    <a:cubicBezTo>
                      <a:pt x="658" y="1"/>
                      <a:pt x="651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7879917" y="4387823"/>
                <a:ext cx="181086" cy="183530"/>
              </a:xfrm>
              <a:custGeom>
                <a:rect b="b" l="l" r="r" t="t"/>
                <a:pathLst>
                  <a:path extrusionOk="0" h="902" w="890">
                    <a:moveTo>
                      <a:pt x="448" y="358"/>
                    </a:moveTo>
                    <a:lnTo>
                      <a:pt x="527" y="521"/>
                    </a:lnTo>
                    <a:lnTo>
                      <a:pt x="364" y="521"/>
                    </a:lnTo>
                    <a:lnTo>
                      <a:pt x="448" y="358"/>
                    </a:lnTo>
                    <a:close/>
                    <a:moveTo>
                      <a:pt x="431" y="0"/>
                    </a:moveTo>
                    <a:cubicBezTo>
                      <a:pt x="394" y="0"/>
                      <a:pt x="362" y="29"/>
                      <a:pt x="345" y="62"/>
                    </a:cubicBezTo>
                    <a:lnTo>
                      <a:pt x="19" y="744"/>
                    </a:lnTo>
                    <a:cubicBezTo>
                      <a:pt x="7" y="763"/>
                      <a:pt x="1" y="781"/>
                      <a:pt x="1" y="805"/>
                    </a:cubicBezTo>
                    <a:cubicBezTo>
                      <a:pt x="1" y="829"/>
                      <a:pt x="25" y="853"/>
                      <a:pt x="67" y="877"/>
                    </a:cubicBezTo>
                    <a:cubicBezTo>
                      <a:pt x="92" y="889"/>
                      <a:pt x="116" y="896"/>
                      <a:pt x="140" y="902"/>
                    </a:cubicBezTo>
                    <a:cubicBezTo>
                      <a:pt x="152" y="902"/>
                      <a:pt x="164" y="896"/>
                      <a:pt x="176" y="889"/>
                    </a:cubicBezTo>
                    <a:cubicBezTo>
                      <a:pt x="182" y="883"/>
                      <a:pt x="188" y="877"/>
                      <a:pt x="194" y="865"/>
                    </a:cubicBezTo>
                    <a:lnTo>
                      <a:pt x="212" y="829"/>
                    </a:lnTo>
                    <a:lnTo>
                      <a:pt x="279" y="696"/>
                    </a:lnTo>
                    <a:lnTo>
                      <a:pt x="611" y="696"/>
                    </a:lnTo>
                    <a:lnTo>
                      <a:pt x="678" y="829"/>
                    </a:lnTo>
                    <a:cubicBezTo>
                      <a:pt x="684" y="847"/>
                      <a:pt x="690" y="859"/>
                      <a:pt x="696" y="865"/>
                    </a:cubicBezTo>
                    <a:cubicBezTo>
                      <a:pt x="702" y="871"/>
                      <a:pt x="708" y="883"/>
                      <a:pt x="714" y="883"/>
                    </a:cubicBezTo>
                    <a:cubicBezTo>
                      <a:pt x="726" y="896"/>
                      <a:pt x="738" y="896"/>
                      <a:pt x="750" y="896"/>
                    </a:cubicBezTo>
                    <a:cubicBezTo>
                      <a:pt x="774" y="896"/>
                      <a:pt x="799" y="889"/>
                      <a:pt x="823" y="877"/>
                    </a:cubicBezTo>
                    <a:cubicBezTo>
                      <a:pt x="865" y="859"/>
                      <a:pt x="889" y="829"/>
                      <a:pt x="889" y="805"/>
                    </a:cubicBezTo>
                    <a:cubicBezTo>
                      <a:pt x="889" y="781"/>
                      <a:pt x="883" y="757"/>
                      <a:pt x="871" y="738"/>
                    </a:cubicBezTo>
                    <a:lnTo>
                      <a:pt x="545" y="62"/>
                    </a:lnTo>
                    <a:cubicBezTo>
                      <a:pt x="533" y="44"/>
                      <a:pt x="521" y="25"/>
                      <a:pt x="503" y="13"/>
                    </a:cubicBezTo>
                    <a:cubicBezTo>
                      <a:pt x="484" y="7"/>
                      <a:pt x="466" y="1"/>
                      <a:pt x="442" y="1"/>
                    </a:cubicBezTo>
                    <a:cubicBezTo>
                      <a:pt x="438" y="1"/>
                      <a:pt x="435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2" name="Google Shape;1072;p40"/>
            <p:cNvSpPr/>
            <p:nvPr/>
          </p:nvSpPr>
          <p:spPr>
            <a:xfrm>
              <a:off x="5320466" y="3970088"/>
              <a:ext cx="457395" cy="119640"/>
            </a:xfrm>
            <a:custGeom>
              <a:rect b="b" l="l" r="r" t="t"/>
              <a:pathLst>
                <a:path extrusionOk="0" h="588" w="2248">
                  <a:moveTo>
                    <a:pt x="645" y="1"/>
                  </a:moveTo>
                  <a:cubicBezTo>
                    <a:pt x="574" y="1"/>
                    <a:pt x="509" y="30"/>
                    <a:pt x="453" y="74"/>
                  </a:cubicBezTo>
                  <a:lnTo>
                    <a:pt x="55" y="473"/>
                  </a:lnTo>
                  <a:cubicBezTo>
                    <a:pt x="39" y="494"/>
                    <a:pt x="19" y="519"/>
                    <a:pt x="6" y="545"/>
                  </a:cubicBezTo>
                  <a:lnTo>
                    <a:pt x="6" y="545"/>
                  </a:lnTo>
                  <a:lnTo>
                    <a:pt x="0" y="545"/>
                  </a:lnTo>
                  <a:lnTo>
                    <a:pt x="0" y="557"/>
                  </a:lnTo>
                  <a:cubicBezTo>
                    <a:pt x="2" y="553"/>
                    <a:pt x="4" y="549"/>
                    <a:pt x="6" y="545"/>
                  </a:cubicBezTo>
                  <a:lnTo>
                    <a:pt x="6" y="545"/>
                  </a:lnTo>
                  <a:lnTo>
                    <a:pt x="1740" y="587"/>
                  </a:lnTo>
                  <a:lnTo>
                    <a:pt x="1758" y="587"/>
                  </a:lnTo>
                  <a:lnTo>
                    <a:pt x="2187" y="201"/>
                  </a:lnTo>
                  <a:lnTo>
                    <a:pt x="2230" y="164"/>
                  </a:lnTo>
                  <a:lnTo>
                    <a:pt x="2248" y="146"/>
                  </a:lnTo>
                  <a:lnTo>
                    <a:pt x="2230" y="128"/>
                  </a:lnTo>
                  <a:lnTo>
                    <a:pt x="2206" y="110"/>
                  </a:lnTo>
                  <a:lnTo>
                    <a:pt x="2193" y="98"/>
                  </a:lnTo>
                  <a:cubicBezTo>
                    <a:pt x="2187" y="98"/>
                    <a:pt x="2181" y="98"/>
                    <a:pt x="2181" y="92"/>
                  </a:cubicBezTo>
                  <a:lnTo>
                    <a:pt x="2175" y="92"/>
                  </a:lnTo>
                  <a:lnTo>
                    <a:pt x="2163" y="86"/>
                  </a:lnTo>
                  <a:cubicBezTo>
                    <a:pt x="2145" y="80"/>
                    <a:pt x="2133" y="74"/>
                    <a:pt x="2121" y="68"/>
                  </a:cubicBezTo>
                  <a:lnTo>
                    <a:pt x="2055" y="68"/>
                  </a:lnTo>
                  <a:lnTo>
                    <a:pt x="665" y="1"/>
                  </a:lnTo>
                  <a:cubicBezTo>
                    <a:pt x="658" y="1"/>
                    <a:pt x="651" y="1"/>
                    <a:pt x="645" y="1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" name="Google Shape;1073;p40"/>
          <p:cNvSpPr/>
          <p:nvPr/>
        </p:nvSpPr>
        <p:spPr>
          <a:xfrm>
            <a:off x="5868687" y="4691980"/>
            <a:ext cx="223974" cy="152525"/>
          </a:xfrm>
          <a:custGeom>
            <a:rect b="b" l="l" r="r" t="t"/>
            <a:pathLst>
              <a:path extrusionOk="0" h="865" w="1270">
                <a:moveTo>
                  <a:pt x="1112" y="0"/>
                </a:moveTo>
                <a:lnTo>
                  <a:pt x="12" y="629"/>
                </a:lnTo>
                <a:cubicBezTo>
                  <a:pt x="0" y="671"/>
                  <a:pt x="0" y="713"/>
                  <a:pt x="19" y="756"/>
                </a:cubicBezTo>
                <a:cubicBezTo>
                  <a:pt x="43" y="810"/>
                  <a:pt x="91" y="852"/>
                  <a:pt x="151" y="864"/>
                </a:cubicBezTo>
                <a:lnTo>
                  <a:pt x="1245" y="230"/>
                </a:lnTo>
                <a:cubicBezTo>
                  <a:pt x="1269" y="176"/>
                  <a:pt x="1263" y="115"/>
                  <a:pt x="1227" y="61"/>
                </a:cubicBezTo>
                <a:cubicBezTo>
                  <a:pt x="1197" y="25"/>
                  <a:pt x="1154" y="0"/>
                  <a:pt x="11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0"/>
          <p:cNvSpPr/>
          <p:nvPr/>
        </p:nvSpPr>
        <p:spPr>
          <a:xfrm rot="1314066">
            <a:off x="5660787" y="4601004"/>
            <a:ext cx="223975" cy="152526"/>
          </a:xfrm>
          <a:custGeom>
            <a:rect b="b" l="l" r="r" t="t"/>
            <a:pathLst>
              <a:path extrusionOk="0" h="865" w="1270">
                <a:moveTo>
                  <a:pt x="1112" y="0"/>
                </a:moveTo>
                <a:lnTo>
                  <a:pt x="12" y="629"/>
                </a:lnTo>
                <a:cubicBezTo>
                  <a:pt x="0" y="671"/>
                  <a:pt x="0" y="713"/>
                  <a:pt x="19" y="756"/>
                </a:cubicBezTo>
                <a:cubicBezTo>
                  <a:pt x="43" y="810"/>
                  <a:pt x="91" y="852"/>
                  <a:pt x="151" y="864"/>
                </a:cubicBezTo>
                <a:lnTo>
                  <a:pt x="1245" y="230"/>
                </a:lnTo>
                <a:cubicBezTo>
                  <a:pt x="1269" y="176"/>
                  <a:pt x="1263" y="115"/>
                  <a:pt x="1227" y="61"/>
                </a:cubicBezTo>
                <a:cubicBezTo>
                  <a:pt x="1197" y="25"/>
                  <a:pt x="1154" y="0"/>
                  <a:pt x="11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40"/>
          <p:cNvGrpSpPr/>
          <p:nvPr/>
        </p:nvGrpSpPr>
        <p:grpSpPr>
          <a:xfrm>
            <a:off x="6652419" y="2620343"/>
            <a:ext cx="1770535" cy="2329633"/>
            <a:chOff x="6652419" y="2620343"/>
            <a:chExt cx="1770535" cy="2329633"/>
          </a:xfrm>
        </p:grpSpPr>
        <p:sp>
          <p:nvSpPr>
            <p:cNvPr id="1076" name="Google Shape;1076;p40"/>
            <p:cNvSpPr/>
            <p:nvPr/>
          </p:nvSpPr>
          <p:spPr>
            <a:xfrm>
              <a:off x="6652419" y="4611864"/>
              <a:ext cx="1578318" cy="209260"/>
            </a:xfrm>
            <a:custGeom>
              <a:rect b="b" l="l" r="r" t="t"/>
              <a:pathLst>
                <a:path extrusionOk="0" h="1499" w="11306">
                  <a:moveTo>
                    <a:pt x="5656" y="0"/>
                  </a:moveTo>
                  <a:cubicBezTo>
                    <a:pt x="2532" y="0"/>
                    <a:pt x="0" y="339"/>
                    <a:pt x="0" y="750"/>
                  </a:cubicBezTo>
                  <a:cubicBezTo>
                    <a:pt x="0" y="1167"/>
                    <a:pt x="2532" y="1499"/>
                    <a:pt x="5656" y="1499"/>
                  </a:cubicBezTo>
                  <a:cubicBezTo>
                    <a:pt x="8773" y="1499"/>
                    <a:pt x="11305" y="1167"/>
                    <a:pt x="11305" y="750"/>
                  </a:cubicBezTo>
                  <a:cubicBezTo>
                    <a:pt x="11305" y="339"/>
                    <a:pt x="8773" y="0"/>
                    <a:pt x="5656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40"/>
            <p:cNvGrpSpPr/>
            <p:nvPr/>
          </p:nvGrpSpPr>
          <p:grpSpPr>
            <a:xfrm>
              <a:off x="6822868" y="2620343"/>
              <a:ext cx="1600085" cy="2329633"/>
              <a:chOff x="6822868" y="2620343"/>
              <a:chExt cx="1600085" cy="2329633"/>
            </a:xfrm>
          </p:grpSpPr>
          <p:sp>
            <p:nvSpPr>
              <p:cNvPr id="1078" name="Google Shape;1078;p40"/>
              <p:cNvSpPr/>
              <p:nvPr/>
            </p:nvSpPr>
            <p:spPr>
              <a:xfrm>
                <a:off x="7046226" y="3648630"/>
                <a:ext cx="610052" cy="326804"/>
              </a:xfrm>
              <a:custGeom>
                <a:rect b="b" l="l" r="r" t="t"/>
                <a:pathLst>
                  <a:path extrusionOk="0" h="2341" w="4370">
                    <a:moveTo>
                      <a:pt x="406" y="0"/>
                    </a:moveTo>
                    <a:cubicBezTo>
                      <a:pt x="273" y="145"/>
                      <a:pt x="134" y="290"/>
                      <a:pt x="1" y="435"/>
                    </a:cubicBezTo>
                    <a:cubicBezTo>
                      <a:pt x="55" y="665"/>
                      <a:pt x="140" y="882"/>
                      <a:pt x="255" y="1088"/>
                    </a:cubicBezTo>
                    <a:cubicBezTo>
                      <a:pt x="484" y="1523"/>
                      <a:pt x="847" y="1873"/>
                      <a:pt x="1288" y="2097"/>
                    </a:cubicBezTo>
                    <a:cubicBezTo>
                      <a:pt x="1629" y="2258"/>
                      <a:pt x="1999" y="2341"/>
                      <a:pt x="2371" y="2341"/>
                    </a:cubicBezTo>
                    <a:cubicBezTo>
                      <a:pt x="2625" y="2341"/>
                      <a:pt x="2879" y="2302"/>
                      <a:pt x="3125" y="2224"/>
                    </a:cubicBezTo>
                    <a:cubicBezTo>
                      <a:pt x="3227" y="2187"/>
                      <a:pt x="3294" y="2157"/>
                      <a:pt x="3324" y="2145"/>
                    </a:cubicBezTo>
                    <a:cubicBezTo>
                      <a:pt x="3675" y="1843"/>
                      <a:pt x="4019" y="1541"/>
                      <a:pt x="4369" y="1239"/>
                    </a:cubicBezTo>
                    <a:lnTo>
                      <a:pt x="4369" y="1239"/>
                    </a:lnTo>
                    <a:lnTo>
                      <a:pt x="3131" y="1281"/>
                    </a:lnTo>
                    <a:lnTo>
                      <a:pt x="1741" y="1323"/>
                    </a:lnTo>
                    <a:lnTo>
                      <a:pt x="871" y="459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7081684" y="3712706"/>
                <a:ext cx="449791" cy="262169"/>
              </a:xfrm>
              <a:custGeom>
                <a:rect b="b" l="l" r="r" t="t"/>
                <a:pathLst>
                  <a:path extrusionOk="0" h="1878" w="3222">
                    <a:moveTo>
                      <a:pt x="617" y="0"/>
                    </a:moveTo>
                    <a:cubicBezTo>
                      <a:pt x="418" y="194"/>
                      <a:pt x="176" y="441"/>
                      <a:pt x="1" y="629"/>
                    </a:cubicBezTo>
                    <a:cubicBezTo>
                      <a:pt x="67" y="750"/>
                      <a:pt x="140" y="858"/>
                      <a:pt x="224" y="967"/>
                    </a:cubicBezTo>
                    <a:cubicBezTo>
                      <a:pt x="236" y="985"/>
                      <a:pt x="254" y="1003"/>
                      <a:pt x="266" y="1022"/>
                    </a:cubicBezTo>
                    <a:cubicBezTo>
                      <a:pt x="363" y="1142"/>
                      <a:pt x="478" y="1251"/>
                      <a:pt x="599" y="1348"/>
                    </a:cubicBezTo>
                    <a:cubicBezTo>
                      <a:pt x="617" y="1366"/>
                      <a:pt x="635" y="1378"/>
                      <a:pt x="653" y="1396"/>
                    </a:cubicBezTo>
                    <a:cubicBezTo>
                      <a:pt x="774" y="1487"/>
                      <a:pt x="901" y="1565"/>
                      <a:pt x="1040" y="1638"/>
                    </a:cubicBezTo>
                    <a:cubicBezTo>
                      <a:pt x="1076" y="1656"/>
                      <a:pt x="1112" y="1674"/>
                      <a:pt x="1155" y="1686"/>
                    </a:cubicBezTo>
                    <a:lnTo>
                      <a:pt x="1221" y="1716"/>
                    </a:lnTo>
                    <a:cubicBezTo>
                      <a:pt x="1366" y="1771"/>
                      <a:pt x="1517" y="1813"/>
                      <a:pt x="1674" y="1843"/>
                    </a:cubicBezTo>
                    <a:lnTo>
                      <a:pt x="1741" y="1855"/>
                    </a:lnTo>
                    <a:cubicBezTo>
                      <a:pt x="1857" y="1870"/>
                      <a:pt x="1973" y="1877"/>
                      <a:pt x="2089" y="1877"/>
                    </a:cubicBezTo>
                    <a:cubicBezTo>
                      <a:pt x="2354" y="1877"/>
                      <a:pt x="2618" y="1839"/>
                      <a:pt x="2871" y="1759"/>
                    </a:cubicBezTo>
                    <a:lnTo>
                      <a:pt x="3221" y="1444"/>
                    </a:lnTo>
                    <a:lnTo>
                      <a:pt x="2877" y="822"/>
                    </a:lnTo>
                    <a:lnTo>
                      <a:pt x="1686" y="858"/>
                    </a:lnTo>
                    <a:lnTo>
                      <a:pt x="1614" y="858"/>
                    </a:lnTo>
                    <a:lnTo>
                      <a:pt x="1487" y="864"/>
                    </a:lnTo>
                    <a:cubicBezTo>
                      <a:pt x="1445" y="828"/>
                      <a:pt x="1408" y="786"/>
                      <a:pt x="1372" y="750"/>
                    </a:cubicBezTo>
                    <a:lnTo>
                      <a:pt x="1324" y="701"/>
                    </a:lnTo>
                    <a:cubicBezTo>
                      <a:pt x="1209" y="593"/>
                      <a:pt x="1100" y="478"/>
                      <a:pt x="992" y="369"/>
                    </a:cubicBezTo>
                    <a:lnTo>
                      <a:pt x="943" y="32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6935804" y="3585252"/>
                <a:ext cx="178130" cy="162355"/>
              </a:xfrm>
              <a:custGeom>
                <a:rect b="b" l="l" r="r" t="t"/>
                <a:pathLst>
                  <a:path extrusionOk="0" h="1163" w="1276">
                    <a:moveTo>
                      <a:pt x="541" y="1"/>
                    </a:moveTo>
                    <a:cubicBezTo>
                      <a:pt x="536" y="1"/>
                      <a:pt x="531" y="1"/>
                      <a:pt x="526" y="1"/>
                    </a:cubicBezTo>
                    <a:cubicBezTo>
                      <a:pt x="206" y="92"/>
                      <a:pt x="0" y="345"/>
                      <a:pt x="18" y="575"/>
                    </a:cubicBezTo>
                    <a:cubicBezTo>
                      <a:pt x="37" y="829"/>
                      <a:pt x="314" y="974"/>
                      <a:pt x="447" y="1040"/>
                    </a:cubicBezTo>
                    <a:cubicBezTo>
                      <a:pt x="547" y="1095"/>
                      <a:pt x="674" y="1163"/>
                      <a:pt x="803" y="1163"/>
                    </a:cubicBezTo>
                    <a:cubicBezTo>
                      <a:pt x="845" y="1163"/>
                      <a:pt x="888" y="1155"/>
                      <a:pt x="931" y="1137"/>
                    </a:cubicBezTo>
                    <a:cubicBezTo>
                      <a:pt x="1160" y="1046"/>
                      <a:pt x="1275" y="720"/>
                      <a:pt x="1197" y="454"/>
                    </a:cubicBezTo>
                    <a:cubicBezTo>
                      <a:pt x="1119" y="192"/>
                      <a:pt x="854" y="1"/>
                      <a:pt x="541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6822868" y="3502051"/>
                <a:ext cx="345789" cy="261471"/>
              </a:xfrm>
              <a:custGeom>
                <a:rect b="b" l="l" r="r" t="t"/>
                <a:pathLst>
                  <a:path extrusionOk="0" h="1873" w="2477">
                    <a:moveTo>
                      <a:pt x="2237" y="0"/>
                    </a:moveTo>
                    <a:cubicBezTo>
                      <a:pt x="2226" y="0"/>
                      <a:pt x="2215" y="4"/>
                      <a:pt x="2205" y="11"/>
                    </a:cubicBezTo>
                    <a:lnTo>
                      <a:pt x="2024" y="144"/>
                    </a:lnTo>
                    <a:lnTo>
                      <a:pt x="247" y="1449"/>
                    </a:lnTo>
                    <a:lnTo>
                      <a:pt x="241" y="1455"/>
                    </a:lnTo>
                    <a:lnTo>
                      <a:pt x="211" y="1509"/>
                    </a:lnTo>
                    <a:lnTo>
                      <a:pt x="169" y="1576"/>
                    </a:lnTo>
                    <a:lnTo>
                      <a:pt x="84" y="1715"/>
                    </a:lnTo>
                    <a:lnTo>
                      <a:pt x="12" y="1830"/>
                    </a:lnTo>
                    <a:cubicBezTo>
                      <a:pt x="1" y="1851"/>
                      <a:pt x="19" y="1873"/>
                      <a:pt x="40" y="1873"/>
                    </a:cubicBezTo>
                    <a:cubicBezTo>
                      <a:pt x="43" y="1873"/>
                      <a:pt x="45" y="1873"/>
                      <a:pt x="48" y="1872"/>
                    </a:cubicBezTo>
                    <a:lnTo>
                      <a:pt x="157" y="1842"/>
                    </a:lnTo>
                    <a:lnTo>
                      <a:pt x="326" y="1799"/>
                    </a:lnTo>
                    <a:lnTo>
                      <a:pt x="404" y="1775"/>
                    </a:lnTo>
                    <a:lnTo>
                      <a:pt x="465" y="1763"/>
                    </a:lnTo>
                    <a:lnTo>
                      <a:pt x="483" y="1763"/>
                    </a:lnTo>
                    <a:lnTo>
                      <a:pt x="2193" y="506"/>
                    </a:lnTo>
                    <a:lnTo>
                      <a:pt x="2199" y="506"/>
                    </a:lnTo>
                    <a:lnTo>
                      <a:pt x="2259" y="464"/>
                    </a:lnTo>
                    <a:lnTo>
                      <a:pt x="2441" y="331"/>
                    </a:lnTo>
                    <a:cubicBezTo>
                      <a:pt x="2471" y="307"/>
                      <a:pt x="2477" y="271"/>
                      <a:pt x="2453" y="241"/>
                    </a:cubicBezTo>
                    <a:lnTo>
                      <a:pt x="2284" y="23"/>
                    </a:lnTo>
                    <a:cubicBezTo>
                      <a:pt x="2273" y="8"/>
                      <a:pt x="2255" y="0"/>
                      <a:pt x="22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6884292" y="3522852"/>
                <a:ext cx="254072" cy="206050"/>
              </a:xfrm>
              <a:custGeom>
                <a:rect b="b" l="l" r="r" t="t"/>
                <a:pathLst>
                  <a:path extrusionOk="0" h="1476" w="1820">
                    <a:moveTo>
                      <a:pt x="1584" y="1"/>
                    </a:moveTo>
                    <a:lnTo>
                      <a:pt x="1493" y="67"/>
                    </a:lnTo>
                    <a:lnTo>
                      <a:pt x="1378" y="152"/>
                    </a:lnTo>
                    <a:lnTo>
                      <a:pt x="206" y="1010"/>
                    </a:lnTo>
                    <a:lnTo>
                      <a:pt x="91" y="1095"/>
                    </a:lnTo>
                    <a:lnTo>
                      <a:pt x="1" y="1161"/>
                    </a:lnTo>
                    <a:lnTo>
                      <a:pt x="224" y="1475"/>
                    </a:lnTo>
                    <a:lnTo>
                      <a:pt x="321" y="1409"/>
                    </a:lnTo>
                    <a:lnTo>
                      <a:pt x="430" y="1324"/>
                    </a:lnTo>
                    <a:lnTo>
                      <a:pt x="1608" y="466"/>
                    </a:lnTo>
                    <a:lnTo>
                      <a:pt x="1723" y="388"/>
                    </a:lnTo>
                    <a:lnTo>
                      <a:pt x="1819" y="315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6859025" y="3690650"/>
                <a:ext cx="53327" cy="53467"/>
              </a:xfrm>
              <a:custGeom>
                <a:rect b="b" l="l" r="r" t="t"/>
                <a:pathLst>
                  <a:path extrusionOk="0" h="383" w="382">
                    <a:moveTo>
                      <a:pt x="146" y="0"/>
                    </a:moveTo>
                    <a:cubicBezTo>
                      <a:pt x="119" y="0"/>
                      <a:pt x="92" y="8"/>
                      <a:pt x="67" y="25"/>
                    </a:cubicBezTo>
                    <a:cubicBezTo>
                      <a:pt x="13" y="62"/>
                      <a:pt x="0" y="146"/>
                      <a:pt x="43" y="201"/>
                    </a:cubicBezTo>
                    <a:lnTo>
                      <a:pt x="133" y="328"/>
                    </a:lnTo>
                    <a:cubicBezTo>
                      <a:pt x="159" y="364"/>
                      <a:pt x="197" y="383"/>
                      <a:pt x="237" y="383"/>
                    </a:cubicBezTo>
                    <a:cubicBezTo>
                      <a:pt x="264" y="383"/>
                      <a:pt x="291" y="375"/>
                      <a:pt x="315" y="358"/>
                    </a:cubicBezTo>
                    <a:cubicBezTo>
                      <a:pt x="369" y="316"/>
                      <a:pt x="381" y="237"/>
                      <a:pt x="339" y="183"/>
                    </a:cubicBezTo>
                    <a:lnTo>
                      <a:pt x="248" y="50"/>
                    </a:lnTo>
                    <a:cubicBezTo>
                      <a:pt x="223" y="17"/>
                      <a:pt x="185" y="0"/>
                      <a:pt x="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7076659" y="3532205"/>
                <a:ext cx="48162" cy="55840"/>
              </a:xfrm>
              <a:custGeom>
                <a:rect b="b" l="l" r="r" t="t"/>
                <a:pathLst>
                  <a:path extrusionOk="0" h="400" w="345">
                    <a:moveTo>
                      <a:pt x="115" y="0"/>
                    </a:moveTo>
                    <a:lnTo>
                      <a:pt x="0" y="85"/>
                    </a:lnTo>
                    <a:lnTo>
                      <a:pt x="230" y="399"/>
                    </a:lnTo>
                    <a:lnTo>
                      <a:pt x="345" y="32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>
                <a:off x="6896995" y="3663707"/>
                <a:ext cx="47324" cy="55840"/>
              </a:xfrm>
              <a:custGeom>
                <a:rect b="b" l="l" r="r" t="t"/>
                <a:pathLst>
                  <a:path extrusionOk="0" h="400" w="339">
                    <a:moveTo>
                      <a:pt x="115" y="1"/>
                    </a:moveTo>
                    <a:lnTo>
                      <a:pt x="0" y="86"/>
                    </a:lnTo>
                    <a:lnTo>
                      <a:pt x="230" y="400"/>
                    </a:lnTo>
                    <a:lnTo>
                      <a:pt x="339" y="31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6945017" y="3569059"/>
                <a:ext cx="140996" cy="106794"/>
              </a:xfrm>
              <a:custGeom>
                <a:rect b="b" l="l" r="r" t="t"/>
                <a:pathLst>
                  <a:path extrusionOk="0" h="765" w="1010">
                    <a:moveTo>
                      <a:pt x="905" y="0"/>
                    </a:moveTo>
                    <a:cubicBezTo>
                      <a:pt x="887" y="0"/>
                      <a:pt x="869" y="5"/>
                      <a:pt x="853" y="14"/>
                    </a:cubicBezTo>
                    <a:lnTo>
                      <a:pt x="49" y="594"/>
                    </a:lnTo>
                    <a:cubicBezTo>
                      <a:pt x="13" y="625"/>
                      <a:pt x="1" y="685"/>
                      <a:pt x="31" y="727"/>
                    </a:cubicBezTo>
                    <a:cubicBezTo>
                      <a:pt x="49" y="752"/>
                      <a:pt x="76" y="764"/>
                      <a:pt x="104" y="764"/>
                    </a:cubicBezTo>
                    <a:cubicBezTo>
                      <a:pt x="123" y="764"/>
                      <a:pt x="143" y="758"/>
                      <a:pt x="158" y="745"/>
                    </a:cubicBezTo>
                    <a:lnTo>
                      <a:pt x="961" y="165"/>
                    </a:lnTo>
                    <a:cubicBezTo>
                      <a:pt x="1004" y="135"/>
                      <a:pt x="1010" y="81"/>
                      <a:pt x="980" y="38"/>
                    </a:cubicBezTo>
                    <a:cubicBezTo>
                      <a:pt x="961" y="12"/>
                      <a:pt x="933" y="0"/>
                      <a:pt x="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6852324" y="3704191"/>
                <a:ext cx="37134" cy="46626"/>
              </a:xfrm>
              <a:custGeom>
                <a:rect b="b" l="l" r="r" t="t"/>
                <a:pathLst>
                  <a:path extrusionOk="0" h="334" w="266">
                    <a:moveTo>
                      <a:pt x="42" y="1"/>
                    </a:moveTo>
                    <a:lnTo>
                      <a:pt x="36" y="7"/>
                    </a:lnTo>
                    <a:lnTo>
                      <a:pt x="0" y="67"/>
                    </a:lnTo>
                    <a:lnTo>
                      <a:pt x="193" y="333"/>
                    </a:lnTo>
                    <a:lnTo>
                      <a:pt x="254" y="315"/>
                    </a:lnTo>
                    <a:lnTo>
                      <a:pt x="266" y="309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7105277" y="3502051"/>
                <a:ext cx="63378" cy="64914"/>
              </a:xfrm>
              <a:custGeom>
                <a:rect b="b" l="l" r="r" t="t"/>
                <a:pathLst>
                  <a:path extrusionOk="0" h="465" w="454">
                    <a:moveTo>
                      <a:pt x="214" y="0"/>
                    </a:moveTo>
                    <a:cubicBezTo>
                      <a:pt x="203" y="0"/>
                      <a:pt x="192" y="4"/>
                      <a:pt x="182" y="11"/>
                    </a:cubicBezTo>
                    <a:lnTo>
                      <a:pt x="1" y="144"/>
                    </a:lnTo>
                    <a:lnTo>
                      <a:pt x="236" y="464"/>
                    </a:lnTo>
                    <a:lnTo>
                      <a:pt x="418" y="331"/>
                    </a:lnTo>
                    <a:cubicBezTo>
                      <a:pt x="448" y="307"/>
                      <a:pt x="454" y="271"/>
                      <a:pt x="430" y="241"/>
                    </a:cubicBezTo>
                    <a:lnTo>
                      <a:pt x="261" y="23"/>
                    </a:lnTo>
                    <a:cubicBezTo>
                      <a:pt x="250" y="8"/>
                      <a:pt x="232" y="0"/>
                      <a:pt x="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>
                <a:off x="7020121" y="3557472"/>
                <a:ext cx="131782" cy="171429"/>
              </a:xfrm>
              <a:custGeom>
                <a:rect b="b" l="l" r="r" t="t"/>
                <a:pathLst>
                  <a:path extrusionOk="0" h="1228" w="944">
                    <a:moveTo>
                      <a:pt x="73" y="1"/>
                    </a:moveTo>
                    <a:cubicBezTo>
                      <a:pt x="43" y="43"/>
                      <a:pt x="25" y="97"/>
                      <a:pt x="13" y="152"/>
                    </a:cubicBezTo>
                    <a:cubicBezTo>
                      <a:pt x="1" y="218"/>
                      <a:pt x="7" y="291"/>
                      <a:pt x="37" y="357"/>
                    </a:cubicBezTo>
                    <a:cubicBezTo>
                      <a:pt x="97" y="490"/>
                      <a:pt x="224" y="460"/>
                      <a:pt x="303" y="563"/>
                    </a:cubicBezTo>
                    <a:cubicBezTo>
                      <a:pt x="436" y="738"/>
                      <a:pt x="212" y="986"/>
                      <a:pt x="333" y="1137"/>
                    </a:cubicBezTo>
                    <a:cubicBezTo>
                      <a:pt x="379" y="1195"/>
                      <a:pt x="465" y="1228"/>
                      <a:pt x="555" y="1228"/>
                    </a:cubicBezTo>
                    <a:cubicBezTo>
                      <a:pt x="631" y="1228"/>
                      <a:pt x="710" y="1205"/>
                      <a:pt x="768" y="1155"/>
                    </a:cubicBezTo>
                    <a:cubicBezTo>
                      <a:pt x="943" y="1004"/>
                      <a:pt x="828" y="708"/>
                      <a:pt x="822" y="689"/>
                    </a:cubicBezTo>
                    <a:cubicBezTo>
                      <a:pt x="792" y="623"/>
                      <a:pt x="750" y="563"/>
                      <a:pt x="689" y="508"/>
                    </a:cubicBezTo>
                    <a:cubicBezTo>
                      <a:pt x="502" y="321"/>
                      <a:pt x="297" y="146"/>
                      <a:pt x="73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6917237" y="3608286"/>
                <a:ext cx="63378" cy="88367"/>
              </a:xfrm>
              <a:custGeom>
                <a:rect b="b" l="l" r="r" t="t"/>
                <a:pathLst>
                  <a:path extrusionOk="0" h="633" w="454">
                    <a:moveTo>
                      <a:pt x="156" y="0"/>
                    </a:moveTo>
                    <a:cubicBezTo>
                      <a:pt x="139" y="0"/>
                      <a:pt x="121" y="4"/>
                      <a:pt x="103" y="11"/>
                    </a:cubicBezTo>
                    <a:cubicBezTo>
                      <a:pt x="37" y="41"/>
                      <a:pt x="0" y="120"/>
                      <a:pt x="31" y="186"/>
                    </a:cubicBezTo>
                    <a:lnTo>
                      <a:pt x="170" y="549"/>
                    </a:lnTo>
                    <a:cubicBezTo>
                      <a:pt x="192" y="599"/>
                      <a:pt x="243" y="632"/>
                      <a:pt x="298" y="632"/>
                    </a:cubicBezTo>
                    <a:cubicBezTo>
                      <a:pt x="315" y="632"/>
                      <a:pt x="333" y="629"/>
                      <a:pt x="351" y="622"/>
                    </a:cubicBezTo>
                    <a:cubicBezTo>
                      <a:pt x="417" y="591"/>
                      <a:pt x="454" y="513"/>
                      <a:pt x="423" y="446"/>
                    </a:cubicBezTo>
                    <a:lnTo>
                      <a:pt x="284" y="84"/>
                    </a:lnTo>
                    <a:cubicBezTo>
                      <a:pt x="261" y="33"/>
                      <a:pt x="211" y="0"/>
                      <a:pt x="156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6951020" y="3590557"/>
                <a:ext cx="62541" cy="87948"/>
              </a:xfrm>
              <a:custGeom>
                <a:rect b="b" l="l" r="r" t="t"/>
                <a:pathLst>
                  <a:path extrusionOk="0" h="630" w="448">
                    <a:moveTo>
                      <a:pt x="153" y="1"/>
                    </a:moveTo>
                    <a:cubicBezTo>
                      <a:pt x="136" y="1"/>
                      <a:pt x="119" y="4"/>
                      <a:pt x="103" y="11"/>
                    </a:cubicBezTo>
                    <a:cubicBezTo>
                      <a:pt x="30" y="36"/>
                      <a:pt x="0" y="120"/>
                      <a:pt x="24" y="187"/>
                    </a:cubicBezTo>
                    <a:lnTo>
                      <a:pt x="169" y="543"/>
                    </a:lnTo>
                    <a:cubicBezTo>
                      <a:pt x="193" y="599"/>
                      <a:pt x="245" y="630"/>
                      <a:pt x="298" y="630"/>
                    </a:cubicBezTo>
                    <a:cubicBezTo>
                      <a:pt x="314" y="630"/>
                      <a:pt x="329" y="627"/>
                      <a:pt x="344" y="622"/>
                    </a:cubicBezTo>
                    <a:cubicBezTo>
                      <a:pt x="417" y="591"/>
                      <a:pt x="447" y="513"/>
                      <a:pt x="423" y="440"/>
                    </a:cubicBezTo>
                    <a:lnTo>
                      <a:pt x="278" y="84"/>
                    </a:lnTo>
                    <a:cubicBezTo>
                      <a:pt x="260" y="34"/>
                      <a:pt x="207" y="1"/>
                      <a:pt x="153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>
                <a:off x="6975450" y="3571990"/>
                <a:ext cx="63378" cy="87948"/>
              </a:xfrm>
              <a:custGeom>
                <a:rect b="b" l="l" r="r" t="t"/>
                <a:pathLst>
                  <a:path extrusionOk="0" h="630" w="454">
                    <a:moveTo>
                      <a:pt x="156" y="1"/>
                    </a:moveTo>
                    <a:cubicBezTo>
                      <a:pt x="139" y="1"/>
                      <a:pt x="121" y="4"/>
                      <a:pt x="103" y="11"/>
                    </a:cubicBezTo>
                    <a:cubicBezTo>
                      <a:pt x="37" y="36"/>
                      <a:pt x="0" y="120"/>
                      <a:pt x="30" y="187"/>
                    </a:cubicBezTo>
                    <a:lnTo>
                      <a:pt x="169" y="543"/>
                    </a:lnTo>
                    <a:cubicBezTo>
                      <a:pt x="193" y="599"/>
                      <a:pt x="245" y="630"/>
                      <a:pt x="301" y="630"/>
                    </a:cubicBezTo>
                    <a:cubicBezTo>
                      <a:pt x="317" y="630"/>
                      <a:pt x="334" y="627"/>
                      <a:pt x="351" y="622"/>
                    </a:cubicBezTo>
                    <a:cubicBezTo>
                      <a:pt x="417" y="591"/>
                      <a:pt x="453" y="513"/>
                      <a:pt x="423" y="440"/>
                    </a:cubicBezTo>
                    <a:lnTo>
                      <a:pt x="284" y="84"/>
                    </a:lnTo>
                    <a:cubicBezTo>
                      <a:pt x="261" y="34"/>
                      <a:pt x="211" y="1"/>
                      <a:pt x="156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>
                <a:off x="6944180" y="3604796"/>
                <a:ext cx="39786" cy="82085"/>
              </a:xfrm>
              <a:custGeom>
                <a:rect b="b" l="l" r="r" t="t"/>
                <a:pathLst>
                  <a:path extrusionOk="0" h="588" w="285">
                    <a:moveTo>
                      <a:pt x="31" y="0"/>
                    </a:moveTo>
                    <a:cubicBezTo>
                      <a:pt x="19" y="0"/>
                      <a:pt x="13" y="6"/>
                      <a:pt x="7" y="18"/>
                    </a:cubicBezTo>
                    <a:cubicBezTo>
                      <a:pt x="1" y="24"/>
                      <a:pt x="1" y="30"/>
                      <a:pt x="1" y="36"/>
                    </a:cubicBezTo>
                    <a:cubicBezTo>
                      <a:pt x="55" y="218"/>
                      <a:pt x="122" y="393"/>
                      <a:pt x="206" y="562"/>
                    </a:cubicBezTo>
                    <a:cubicBezTo>
                      <a:pt x="216" y="577"/>
                      <a:pt x="230" y="588"/>
                      <a:pt x="248" y="588"/>
                    </a:cubicBezTo>
                    <a:cubicBezTo>
                      <a:pt x="252" y="588"/>
                      <a:pt x="256" y="587"/>
                      <a:pt x="261" y="586"/>
                    </a:cubicBezTo>
                    <a:cubicBezTo>
                      <a:pt x="279" y="580"/>
                      <a:pt x="285" y="562"/>
                      <a:pt x="279" y="544"/>
                    </a:cubicBezTo>
                    <a:cubicBezTo>
                      <a:pt x="194" y="381"/>
                      <a:pt x="128" y="205"/>
                      <a:pt x="79" y="30"/>
                    </a:cubicBezTo>
                    <a:cubicBezTo>
                      <a:pt x="73" y="12"/>
                      <a:pt x="55" y="0"/>
                      <a:pt x="31" y="0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6975450" y="3585252"/>
                <a:ext cx="43136" cy="79014"/>
              </a:xfrm>
              <a:custGeom>
                <a:rect b="b" l="l" r="r" t="t"/>
                <a:pathLst>
                  <a:path extrusionOk="0" h="566" w="309">
                    <a:moveTo>
                      <a:pt x="47" y="1"/>
                    </a:moveTo>
                    <a:cubicBezTo>
                      <a:pt x="41" y="1"/>
                      <a:pt x="35" y="3"/>
                      <a:pt x="30" y="7"/>
                    </a:cubicBezTo>
                    <a:cubicBezTo>
                      <a:pt x="12" y="13"/>
                      <a:pt x="0" y="37"/>
                      <a:pt x="12" y="55"/>
                    </a:cubicBezTo>
                    <a:cubicBezTo>
                      <a:pt x="91" y="213"/>
                      <a:pt x="169" y="376"/>
                      <a:pt x="230" y="545"/>
                    </a:cubicBezTo>
                    <a:cubicBezTo>
                      <a:pt x="239" y="558"/>
                      <a:pt x="251" y="565"/>
                      <a:pt x="265" y="565"/>
                    </a:cubicBezTo>
                    <a:cubicBezTo>
                      <a:pt x="269" y="565"/>
                      <a:pt x="274" y="564"/>
                      <a:pt x="278" y="563"/>
                    </a:cubicBezTo>
                    <a:cubicBezTo>
                      <a:pt x="290" y="557"/>
                      <a:pt x="296" y="551"/>
                      <a:pt x="302" y="539"/>
                    </a:cubicBezTo>
                    <a:cubicBezTo>
                      <a:pt x="302" y="533"/>
                      <a:pt x="308" y="521"/>
                      <a:pt x="302" y="515"/>
                    </a:cubicBezTo>
                    <a:cubicBezTo>
                      <a:pt x="236" y="345"/>
                      <a:pt x="157" y="182"/>
                      <a:pt x="79" y="19"/>
                    </a:cubicBezTo>
                    <a:cubicBezTo>
                      <a:pt x="71" y="7"/>
                      <a:pt x="58" y="1"/>
                      <a:pt x="47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7112955" y="3757378"/>
                <a:ext cx="107213" cy="97999"/>
              </a:xfrm>
              <a:custGeom>
                <a:rect b="b" l="l" r="r" t="t"/>
                <a:pathLst>
                  <a:path extrusionOk="0" h="702" w="768">
                    <a:moveTo>
                      <a:pt x="719" y="1"/>
                    </a:moveTo>
                    <a:cubicBezTo>
                      <a:pt x="508" y="248"/>
                      <a:pt x="266" y="466"/>
                      <a:pt x="0" y="647"/>
                    </a:cubicBezTo>
                    <a:cubicBezTo>
                      <a:pt x="12" y="665"/>
                      <a:pt x="24" y="683"/>
                      <a:pt x="42" y="702"/>
                    </a:cubicBezTo>
                    <a:cubicBezTo>
                      <a:pt x="308" y="520"/>
                      <a:pt x="556" y="297"/>
                      <a:pt x="768" y="49"/>
                    </a:cubicBezTo>
                    <a:lnTo>
                      <a:pt x="7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>
                <a:off x="7164327" y="3810565"/>
                <a:ext cx="109028" cy="97162"/>
              </a:xfrm>
              <a:custGeom>
                <a:rect b="b" l="l" r="r" t="t"/>
                <a:pathLst>
                  <a:path extrusionOk="0" h="696" w="781">
                    <a:moveTo>
                      <a:pt x="732" y="0"/>
                    </a:moveTo>
                    <a:cubicBezTo>
                      <a:pt x="545" y="272"/>
                      <a:pt x="291" y="490"/>
                      <a:pt x="1" y="647"/>
                    </a:cubicBezTo>
                    <a:cubicBezTo>
                      <a:pt x="19" y="665"/>
                      <a:pt x="43" y="677"/>
                      <a:pt x="61" y="695"/>
                    </a:cubicBezTo>
                    <a:cubicBezTo>
                      <a:pt x="345" y="538"/>
                      <a:pt x="593" y="314"/>
                      <a:pt x="780" y="49"/>
                    </a:cubicBez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7242781" y="3828294"/>
                <a:ext cx="75244" cy="124104"/>
              </a:xfrm>
              <a:custGeom>
                <a:rect b="b" l="l" r="r" t="t"/>
                <a:pathLst>
                  <a:path extrusionOk="0" h="889" w="539">
                    <a:moveTo>
                      <a:pt x="478" y="0"/>
                    </a:moveTo>
                    <a:cubicBezTo>
                      <a:pt x="472" y="12"/>
                      <a:pt x="466" y="24"/>
                      <a:pt x="460" y="36"/>
                    </a:cubicBezTo>
                    <a:cubicBezTo>
                      <a:pt x="333" y="320"/>
                      <a:pt x="176" y="598"/>
                      <a:pt x="1" y="858"/>
                    </a:cubicBezTo>
                    <a:lnTo>
                      <a:pt x="61" y="888"/>
                    </a:lnTo>
                    <a:cubicBezTo>
                      <a:pt x="248" y="616"/>
                      <a:pt x="405" y="333"/>
                      <a:pt x="538" y="30"/>
                    </a:cubicBezTo>
                    <a:lnTo>
                      <a:pt x="4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7314535" y="3838346"/>
                <a:ext cx="32946" cy="133458"/>
              </a:xfrm>
              <a:custGeom>
                <a:rect b="b" l="l" r="r" t="t"/>
                <a:pathLst>
                  <a:path extrusionOk="0" h="956" w="236">
                    <a:moveTo>
                      <a:pt x="169" y="1"/>
                    </a:moveTo>
                    <a:cubicBezTo>
                      <a:pt x="139" y="321"/>
                      <a:pt x="85" y="635"/>
                      <a:pt x="0" y="943"/>
                    </a:cubicBezTo>
                    <a:lnTo>
                      <a:pt x="67" y="955"/>
                    </a:lnTo>
                    <a:cubicBezTo>
                      <a:pt x="151" y="641"/>
                      <a:pt x="212" y="327"/>
                      <a:pt x="236" y="7"/>
                    </a:cubicBezTo>
                    <a:lnTo>
                      <a:pt x="1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7432635" y="3727923"/>
                <a:ext cx="428572" cy="521127"/>
              </a:xfrm>
              <a:custGeom>
                <a:rect b="b" l="l" r="r" t="t"/>
                <a:pathLst>
                  <a:path extrusionOk="0" h="3733" w="3070">
                    <a:moveTo>
                      <a:pt x="1900" y="0"/>
                    </a:moveTo>
                    <a:cubicBezTo>
                      <a:pt x="1750" y="0"/>
                      <a:pt x="1498" y="28"/>
                      <a:pt x="1100" y="73"/>
                    </a:cubicBezTo>
                    <a:cubicBezTo>
                      <a:pt x="937" y="79"/>
                      <a:pt x="774" y="127"/>
                      <a:pt x="629" y="212"/>
                    </a:cubicBezTo>
                    <a:cubicBezTo>
                      <a:pt x="544" y="266"/>
                      <a:pt x="471" y="339"/>
                      <a:pt x="411" y="423"/>
                    </a:cubicBezTo>
                    <a:cubicBezTo>
                      <a:pt x="363" y="822"/>
                      <a:pt x="308" y="1233"/>
                      <a:pt x="254" y="1644"/>
                    </a:cubicBezTo>
                    <a:cubicBezTo>
                      <a:pt x="175" y="2230"/>
                      <a:pt x="91" y="2810"/>
                      <a:pt x="0" y="3378"/>
                    </a:cubicBezTo>
                    <a:cubicBezTo>
                      <a:pt x="441" y="3577"/>
                      <a:pt x="919" y="3698"/>
                      <a:pt x="1408" y="3728"/>
                    </a:cubicBezTo>
                    <a:cubicBezTo>
                      <a:pt x="1452" y="3731"/>
                      <a:pt x="1496" y="3732"/>
                      <a:pt x="1539" y="3732"/>
                    </a:cubicBezTo>
                    <a:cubicBezTo>
                      <a:pt x="2192" y="3732"/>
                      <a:pt x="2764" y="3449"/>
                      <a:pt x="3070" y="3341"/>
                    </a:cubicBezTo>
                    <a:cubicBezTo>
                      <a:pt x="2919" y="2683"/>
                      <a:pt x="2804" y="2018"/>
                      <a:pt x="2719" y="1354"/>
                    </a:cubicBezTo>
                    <a:cubicBezTo>
                      <a:pt x="2677" y="1021"/>
                      <a:pt x="2647" y="701"/>
                      <a:pt x="2629" y="387"/>
                    </a:cubicBezTo>
                    <a:cubicBezTo>
                      <a:pt x="2465" y="206"/>
                      <a:pt x="2260" y="79"/>
                      <a:pt x="2024" y="12"/>
                    </a:cubicBezTo>
                    <a:cubicBezTo>
                      <a:pt x="1995" y="4"/>
                      <a:pt x="1954" y="0"/>
                      <a:pt x="1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7925140" y="2917271"/>
                <a:ext cx="497814" cy="516520"/>
              </a:xfrm>
              <a:custGeom>
                <a:rect b="b" l="l" r="r" t="t"/>
                <a:pathLst>
                  <a:path extrusionOk="0" h="3700" w="3566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436" y="1856"/>
                      <a:pt x="98" y="3360"/>
                    </a:cubicBezTo>
                    <a:cubicBezTo>
                      <a:pt x="98" y="3360"/>
                      <a:pt x="1260" y="3700"/>
                      <a:pt x="2224" y="3700"/>
                    </a:cubicBezTo>
                    <a:cubicBezTo>
                      <a:pt x="2887" y="3700"/>
                      <a:pt x="3455" y="3539"/>
                      <a:pt x="3487" y="2998"/>
                    </a:cubicBezTo>
                    <a:cubicBezTo>
                      <a:pt x="3566" y="167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7615649" y="4448254"/>
                <a:ext cx="399954" cy="372313"/>
              </a:xfrm>
              <a:custGeom>
                <a:rect b="b" l="l" r="r" t="t"/>
                <a:pathLst>
                  <a:path extrusionOk="0" h="2667" w="2865">
                    <a:moveTo>
                      <a:pt x="1378" y="0"/>
                    </a:moveTo>
                    <a:cubicBezTo>
                      <a:pt x="1378" y="0"/>
                      <a:pt x="1257" y="67"/>
                      <a:pt x="1070" y="169"/>
                    </a:cubicBezTo>
                    <a:cubicBezTo>
                      <a:pt x="883" y="272"/>
                      <a:pt x="647" y="399"/>
                      <a:pt x="472" y="502"/>
                    </a:cubicBezTo>
                    <a:lnTo>
                      <a:pt x="429" y="526"/>
                    </a:lnTo>
                    <a:cubicBezTo>
                      <a:pt x="290" y="562"/>
                      <a:pt x="145" y="592"/>
                      <a:pt x="0" y="617"/>
                    </a:cubicBezTo>
                    <a:lnTo>
                      <a:pt x="127" y="798"/>
                    </a:lnTo>
                    <a:lnTo>
                      <a:pt x="399" y="768"/>
                    </a:lnTo>
                    <a:cubicBezTo>
                      <a:pt x="810" y="1039"/>
                      <a:pt x="822" y="1529"/>
                      <a:pt x="822" y="1529"/>
                    </a:cubicBezTo>
                    <a:lnTo>
                      <a:pt x="351" y="1583"/>
                    </a:lnTo>
                    <a:lnTo>
                      <a:pt x="568" y="2151"/>
                    </a:lnTo>
                    <a:lnTo>
                      <a:pt x="1046" y="2042"/>
                    </a:lnTo>
                    <a:lnTo>
                      <a:pt x="1728" y="2230"/>
                    </a:lnTo>
                    <a:lnTo>
                      <a:pt x="1843" y="2314"/>
                    </a:lnTo>
                    <a:lnTo>
                      <a:pt x="2230" y="2598"/>
                    </a:lnTo>
                    <a:cubicBezTo>
                      <a:pt x="2289" y="2644"/>
                      <a:pt x="2358" y="2667"/>
                      <a:pt x="2427" y="2667"/>
                    </a:cubicBezTo>
                    <a:cubicBezTo>
                      <a:pt x="2478" y="2667"/>
                      <a:pt x="2528" y="2654"/>
                      <a:pt x="2574" y="2629"/>
                    </a:cubicBezTo>
                    <a:lnTo>
                      <a:pt x="2598" y="2616"/>
                    </a:lnTo>
                    <a:lnTo>
                      <a:pt x="2731" y="2538"/>
                    </a:lnTo>
                    <a:cubicBezTo>
                      <a:pt x="2828" y="2490"/>
                      <a:pt x="2864" y="2369"/>
                      <a:pt x="2810" y="2278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7680563" y="4471846"/>
                <a:ext cx="133458" cy="93951"/>
              </a:xfrm>
              <a:custGeom>
                <a:rect b="b" l="l" r="r" t="t"/>
                <a:pathLst>
                  <a:path extrusionOk="0" h="673" w="956">
                    <a:moveTo>
                      <a:pt x="605" y="0"/>
                    </a:moveTo>
                    <a:cubicBezTo>
                      <a:pt x="418" y="103"/>
                      <a:pt x="182" y="230"/>
                      <a:pt x="1" y="333"/>
                    </a:cubicBezTo>
                    <a:cubicBezTo>
                      <a:pt x="13" y="357"/>
                      <a:pt x="19" y="375"/>
                      <a:pt x="37" y="399"/>
                    </a:cubicBezTo>
                    <a:cubicBezTo>
                      <a:pt x="150" y="577"/>
                      <a:pt x="352" y="672"/>
                      <a:pt x="565" y="672"/>
                    </a:cubicBezTo>
                    <a:cubicBezTo>
                      <a:pt x="692" y="672"/>
                      <a:pt x="824" y="638"/>
                      <a:pt x="943" y="568"/>
                    </a:cubicBezTo>
                    <a:lnTo>
                      <a:pt x="955" y="562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7872930" y="4690319"/>
                <a:ext cx="106375" cy="130247"/>
              </a:xfrm>
              <a:custGeom>
                <a:rect b="b" l="l" r="r" t="t"/>
                <a:pathLst>
                  <a:path extrusionOk="0" h="933" w="762">
                    <a:moveTo>
                      <a:pt x="212" y="0"/>
                    </a:moveTo>
                    <a:cubicBezTo>
                      <a:pt x="103" y="176"/>
                      <a:pt x="36" y="375"/>
                      <a:pt x="0" y="574"/>
                    </a:cubicBezTo>
                    <a:lnTo>
                      <a:pt x="393" y="864"/>
                    </a:lnTo>
                    <a:cubicBezTo>
                      <a:pt x="449" y="910"/>
                      <a:pt x="516" y="933"/>
                      <a:pt x="586" y="933"/>
                    </a:cubicBezTo>
                    <a:cubicBezTo>
                      <a:pt x="637" y="933"/>
                      <a:pt x="689" y="920"/>
                      <a:pt x="737" y="895"/>
                    </a:cubicBezTo>
                    <a:lnTo>
                      <a:pt x="762" y="876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E51F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>
                <a:off x="7729562" y="4655698"/>
                <a:ext cx="221126" cy="97162"/>
              </a:xfrm>
              <a:custGeom>
                <a:rect b="b" l="l" r="r" t="t"/>
                <a:pathLst>
                  <a:path extrusionOk="0" h="696" w="1584">
                    <a:moveTo>
                      <a:pt x="18" y="1"/>
                    </a:moveTo>
                    <a:lnTo>
                      <a:pt x="0" y="61"/>
                    </a:lnTo>
                    <a:cubicBezTo>
                      <a:pt x="550" y="182"/>
                      <a:pt x="1070" y="393"/>
                      <a:pt x="1547" y="695"/>
                    </a:cubicBezTo>
                    <a:lnTo>
                      <a:pt x="1583" y="641"/>
                    </a:lnTo>
                    <a:cubicBezTo>
                      <a:pt x="1299" y="466"/>
                      <a:pt x="997" y="315"/>
                      <a:pt x="683" y="200"/>
                    </a:cubicBezTo>
                    <a:cubicBezTo>
                      <a:pt x="465" y="115"/>
                      <a:pt x="242" y="49"/>
                      <a:pt x="18" y="1"/>
                    </a:cubicBezTo>
                    <a:close/>
                  </a:path>
                </a:pathLst>
              </a:custGeom>
              <a:solidFill>
                <a:srgbClr val="58AD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7806201" y="4716982"/>
                <a:ext cx="28060" cy="52769"/>
              </a:xfrm>
              <a:custGeom>
                <a:rect b="b" l="l" r="r" t="t"/>
                <a:pathLst>
                  <a:path extrusionOk="0" h="378" w="201">
                    <a:moveTo>
                      <a:pt x="96" y="0"/>
                    </a:moveTo>
                    <a:cubicBezTo>
                      <a:pt x="74" y="0"/>
                      <a:pt x="51" y="12"/>
                      <a:pt x="43" y="33"/>
                    </a:cubicBezTo>
                    <a:cubicBezTo>
                      <a:pt x="13" y="87"/>
                      <a:pt x="1" y="154"/>
                      <a:pt x="13" y="214"/>
                    </a:cubicBezTo>
                    <a:cubicBezTo>
                      <a:pt x="19" y="262"/>
                      <a:pt x="43" y="311"/>
                      <a:pt x="79" y="353"/>
                    </a:cubicBezTo>
                    <a:cubicBezTo>
                      <a:pt x="93" y="370"/>
                      <a:pt x="111" y="378"/>
                      <a:pt x="129" y="378"/>
                    </a:cubicBezTo>
                    <a:cubicBezTo>
                      <a:pt x="143" y="378"/>
                      <a:pt x="157" y="373"/>
                      <a:pt x="170" y="365"/>
                    </a:cubicBezTo>
                    <a:cubicBezTo>
                      <a:pt x="194" y="341"/>
                      <a:pt x="200" y="299"/>
                      <a:pt x="176" y="275"/>
                    </a:cubicBezTo>
                    <a:cubicBezTo>
                      <a:pt x="158" y="250"/>
                      <a:pt x="146" y="226"/>
                      <a:pt x="140" y="196"/>
                    </a:cubicBezTo>
                    <a:cubicBezTo>
                      <a:pt x="134" y="160"/>
                      <a:pt x="140" y="124"/>
                      <a:pt x="152" y="93"/>
                    </a:cubicBezTo>
                    <a:cubicBezTo>
                      <a:pt x="164" y="75"/>
                      <a:pt x="164" y="51"/>
                      <a:pt x="152" y="33"/>
                    </a:cubicBezTo>
                    <a:cubicBezTo>
                      <a:pt x="146" y="21"/>
                      <a:pt x="140" y="15"/>
                      <a:pt x="128" y="9"/>
                    </a:cubicBezTo>
                    <a:cubicBezTo>
                      <a:pt x="118" y="3"/>
                      <a:pt x="107" y="0"/>
                      <a:pt x="96" y="0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7829096" y="4721170"/>
                <a:ext cx="27920" cy="52350"/>
              </a:xfrm>
              <a:custGeom>
                <a:rect b="b" l="l" r="r" t="t"/>
                <a:pathLst>
                  <a:path extrusionOk="0" h="375" w="200">
                    <a:moveTo>
                      <a:pt x="93" y="0"/>
                    </a:moveTo>
                    <a:cubicBezTo>
                      <a:pt x="69" y="0"/>
                      <a:pt x="49" y="13"/>
                      <a:pt x="36" y="33"/>
                    </a:cubicBezTo>
                    <a:cubicBezTo>
                      <a:pt x="6" y="87"/>
                      <a:pt x="0" y="148"/>
                      <a:pt x="6" y="214"/>
                    </a:cubicBezTo>
                    <a:cubicBezTo>
                      <a:pt x="18" y="263"/>
                      <a:pt x="42" y="311"/>
                      <a:pt x="79" y="353"/>
                    </a:cubicBezTo>
                    <a:cubicBezTo>
                      <a:pt x="89" y="367"/>
                      <a:pt x="107" y="375"/>
                      <a:pt x="124" y="375"/>
                    </a:cubicBezTo>
                    <a:cubicBezTo>
                      <a:pt x="138" y="375"/>
                      <a:pt x="153" y="370"/>
                      <a:pt x="163" y="359"/>
                    </a:cubicBezTo>
                    <a:cubicBezTo>
                      <a:pt x="193" y="341"/>
                      <a:pt x="199" y="299"/>
                      <a:pt x="175" y="275"/>
                    </a:cubicBezTo>
                    <a:cubicBezTo>
                      <a:pt x="157" y="251"/>
                      <a:pt x="139" y="220"/>
                      <a:pt x="133" y="190"/>
                    </a:cubicBezTo>
                    <a:cubicBezTo>
                      <a:pt x="127" y="154"/>
                      <a:pt x="133" y="118"/>
                      <a:pt x="151" y="87"/>
                    </a:cubicBezTo>
                    <a:cubicBezTo>
                      <a:pt x="163" y="69"/>
                      <a:pt x="163" y="45"/>
                      <a:pt x="151" y="27"/>
                    </a:cubicBezTo>
                    <a:cubicBezTo>
                      <a:pt x="145" y="21"/>
                      <a:pt x="133" y="9"/>
                      <a:pt x="127" y="9"/>
                    </a:cubicBezTo>
                    <a:cubicBezTo>
                      <a:pt x="115" y="3"/>
                      <a:pt x="104" y="0"/>
                      <a:pt x="93" y="0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>
                <a:off x="7853525" y="4729686"/>
                <a:ext cx="27920" cy="52350"/>
              </a:xfrm>
              <a:custGeom>
                <a:rect b="b" l="l" r="r" t="t"/>
                <a:pathLst>
                  <a:path extrusionOk="0" h="375" w="200">
                    <a:moveTo>
                      <a:pt x="98" y="1"/>
                    </a:moveTo>
                    <a:cubicBezTo>
                      <a:pt x="76" y="1"/>
                      <a:pt x="55" y="11"/>
                      <a:pt x="43" y="33"/>
                    </a:cubicBezTo>
                    <a:cubicBezTo>
                      <a:pt x="12" y="87"/>
                      <a:pt x="0" y="153"/>
                      <a:pt x="12" y="214"/>
                    </a:cubicBezTo>
                    <a:cubicBezTo>
                      <a:pt x="24" y="262"/>
                      <a:pt x="49" y="310"/>
                      <a:pt x="79" y="353"/>
                    </a:cubicBezTo>
                    <a:cubicBezTo>
                      <a:pt x="92" y="366"/>
                      <a:pt x="112" y="374"/>
                      <a:pt x="130" y="374"/>
                    </a:cubicBezTo>
                    <a:cubicBezTo>
                      <a:pt x="145" y="374"/>
                      <a:pt x="159" y="369"/>
                      <a:pt x="169" y="359"/>
                    </a:cubicBezTo>
                    <a:cubicBezTo>
                      <a:pt x="200" y="341"/>
                      <a:pt x="200" y="298"/>
                      <a:pt x="182" y="274"/>
                    </a:cubicBezTo>
                    <a:cubicBezTo>
                      <a:pt x="157" y="250"/>
                      <a:pt x="145" y="220"/>
                      <a:pt x="139" y="190"/>
                    </a:cubicBezTo>
                    <a:cubicBezTo>
                      <a:pt x="133" y="159"/>
                      <a:pt x="139" y="123"/>
                      <a:pt x="157" y="93"/>
                    </a:cubicBezTo>
                    <a:cubicBezTo>
                      <a:pt x="163" y="75"/>
                      <a:pt x="163" y="51"/>
                      <a:pt x="157" y="33"/>
                    </a:cubicBezTo>
                    <a:cubicBezTo>
                      <a:pt x="142" y="11"/>
                      <a:pt x="120" y="1"/>
                      <a:pt x="98" y="1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7764880" y="4447417"/>
                <a:ext cx="250722" cy="365333"/>
              </a:xfrm>
              <a:custGeom>
                <a:rect b="b" l="l" r="r" t="t"/>
                <a:pathLst>
                  <a:path extrusionOk="0" h="2617" w="1796">
                    <a:moveTo>
                      <a:pt x="315" y="0"/>
                    </a:moveTo>
                    <a:cubicBezTo>
                      <a:pt x="315" y="0"/>
                      <a:pt x="176" y="73"/>
                      <a:pt x="1" y="169"/>
                    </a:cubicBezTo>
                    <a:lnTo>
                      <a:pt x="1536" y="2616"/>
                    </a:lnTo>
                    <a:lnTo>
                      <a:pt x="1668" y="2544"/>
                    </a:lnTo>
                    <a:cubicBezTo>
                      <a:pt x="1765" y="2490"/>
                      <a:pt x="1795" y="2369"/>
                      <a:pt x="1741" y="2278"/>
                    </a:cubicBez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7318723" y="3729598"/>
                <a:ext cx="275152" cy="284365"/>
              </a:xfrm>
              <a:custGeom>
                <a:rect b="b" l="l" r="r" t="t"/>
                <a:pathLst>
                  <a:path extrusionOk="0" h="2037" w="1971">
                    <a:moveTo>
                      <a:pt x="1360" y="0"/>
                    </a:moveTo>
                    <a:lnTo>
                      <a:pt x="0" y="701"/>
                    </a:lnTo>
                    <a:cubicBezTo>
                      <a:pt x="0" y="701"/>
                      <a:pt x="496" y="1777"/>
                      <a:pt x="375" y="2036"/>
                    </a:cubicBezTo>
                    <a:lnTo>
                      <a:pt x="1469" y="1595"/>
                    </a:lnTo>
                    <a:cubicBezTo>
                      <a:pt x="1469" y="1595"/>
                      <a:pt x="1970" y="115"/>
                      <a:pt x="13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0"/>
              <p:cNvSpPr/>
              <p:nvPr/>
            </p:nvSpPr>
            <p:spPr>
              <a:xfrm>
                <a:off x="7041201" y="4157190"/>
                <a:ext cx="712100" cy="611029"/>
              </a:xfrm>
              <a:custGeom>
                <a:rect b="b" l="l" r="r" t="t"/>
                <a:pathLst>
                  <a:path extrusionOk="0" h="4377" w="5101">
                    <a:moveTo>
                      <a:pt x="2834" y="1"/>
                    </a:moveTo>
                    <a:lnTo>
                      <a:pt x="152" y="3463"/>
                    </a:lnTo>
                    <a:cubicBezTo>
                      <a:pt x="1" y="3644"/>
                      <a:pt x="73" y="3922"/>
                      <a:pt x="285" y="4019"/>
                    </a:cubicBezTo>
                    <a:lnTo>
                      <a:pt x="369" y="4055"/>
                    </a:lnTo>
                    <a:cubicBezTo>
                      <a:pt x="617" y="4164"/>
                      <a:pt x="1010" y="4291"/>
                      <a:pt x="2291" y="4351"/>
                    </a:cubicBezTo>
                    <a:cubicBezTo>
                      <a:pt x="2659" y="4365"/>
                      <a:pt x="2943" y="4376"/>
                      <a:pt x="3221" y="4376"/>
                    </a:cubicBezTo>
                    <a:cubicBezTo>
                      <a:pt x="3436" y="4376"/>
                      <a:pt x="3647" y="4369"/>
                      <a:pt x="3892" y="4351"/>
                    </a:cubicBezTo>
                    <a:cubicBezTo>
                      <a:pt x="4297" y="4315"/>
                      <a:pt x="4701" y="4254"/>
                      <a:pt x="5100" y="4176"/>
                    </a:cubicBezTo>
                    <a:lnTo>
                      <a:pt x="4871" y="3396"/>
                    </a:lnTo>
                    <a:lnTo>
                      <a:pt x="3288" y="2955"/>
                    </a:lnTo>
                    <a:lnTo>
                      <a:pt x="3982" y="1759"/>
                    </a:lnTo>
                    <a:lnTo>
                      <a:pt x="4689" y="405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0"/>
              <p:cNvSpPr/>
              <p:nvPr/>
            </p:nvSpPr>
            <p:spPr>
              <a:xfrm>
                <a:off x="7257998" y="4152025"/>
                <a:ext cx="669801" cy="679992"/>
              </a:xfrm>
              <a:custGeom>
                <a:rect b="b" l="l" r="r" t="t"/>
                <a:pathLst>
                  <a:path extrusionOk="0" h="4871" w="4798">
                    <a:moveTo>
                      <a:pt x="3599" y="1"/>
                    </a:moveTo>
                    <a:cubicBezTo>
                      <a:pt x="3332" y="1"/>
                      <a:pt x="3064" y="110"/>
                      <a:pt x="2870" y="334"/>
                    </a:cubicBezTo>
                    <a:lnTo>
                      <a:pt x="182" y="3911"/>
                    </a:lnTo>
                    <a:cubicBezTo>
                      <a:pt x="0" y="4152"/>
                      <a:pt x="121" y="4503"/>
                      <a:pt x="417" y="4581"/>
                    </a:cubicBezTo>
                    <a:cubicBezTo>
                      <a:pt x="1169" y="4774"/>
                      <a:pt x="1940" y="4870"/>
                      <a:pt x="2713" y="4870"/>
                    </a:cubicBezTo>
                    <a:cubicBezTo>
                      <a:pt x="3301" y="4870"/>
                      <a:pt x="3890" y="4814"/>
                      <a:pt x="4472" y="4702"/>
                    </a:cubicBezTo>
                    <a:lnTo>
                      <a:pt x="4798" y="3361"/>
                    </a:lnTo>
                    <a:lnTo>
                      <a:pt x="3312" y="3288"/>
                    </a:lnTo>
                    <a:cubicBezTo>
                      <a:pt x="3559" y="2920"/>
                      <a:pt x="3807" y="2557"/>
                      <a:pt x="4055" y="2189"/>
                    </a:cubicBezTo>
                    <a:cubicBezTo>
                      <a:pt x="4206" y="2038"/>
                      <a:pt x="4321" y="1856"/>
                      <a:pt x="4405" y="1657"/>
                    </a:cubicBezTo>
                    <a:cubicBezTo>
                      <a:pt x="4550" y="1270"/>
                      <a:pt x="4556" y="841"/>
                      <a:pt x="4417" y="449"/>
                    </a:cubicBezTo>
                    <a:cubicBezTo>
                      <a:pt x="4231" y="154"/>
                      <a:pt x="3916" y="1"/>
                      <a:pt x="35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>
                <a:off x="7278239" y="4379013"/>
                <a:ext cx="195021" cy="418521"/>
              </a:xfrm>
              <a:custGeom>
                <a:rect b="b" l="l" r="r" t="t"/>
                <a:pathLst>
                  <a:path extrusionOk="0" h="2998" w="1397">
                    <a:moveTo>
                      <a:pt x="1348" y="1"/>
                    </a:moveTo>
                    <a:cubicBezTo>
                      <a:pt x="804" y="623"/>
                      <a:pt x="381" y="1336"/>
                      <a:pt x="97" y="2109"/>
                    </a:cubicBezTo>
                    <a:cubicBezTo>
                      <a:pt x="31" y="2267"/>
                      <a:pt x="0" y="2436"/>
                      <a:pt x="6" y="2605"/>
                    </a:cubicBezTo>
                    <a:cubicBezTo>
                      <a:pt x="25" y="2768"/>
                      <a:pt x="133" y="2955"/>
                      <a:pt x="321" y="2998"/>
                    </a:cubicBezTo>
                    <a:lnTo>
                      <a:pt x="333" y="2931"/>
                    </a:lnTo>
                    <a:cubicBezTo>
                      <a:pt x="188" y="2901"/>
                      <a:pt x="91" y="2738"/>
                      <a:pt x="73" y="2599"/>
                    </a:cubicBezTo>
                    <a:cubicBezTo>
                      <a:pt x="67" y="2436"/>
                      <a:pt x="97" y="2279"/>
                      <a:pt x="164" y="2134"/>
                    </a:cubicBezTo>
                    <a:cubicBezTo>
                      <a:pt x="442" y="1366"/>
                      <a:pt x="858" y="659"/>
                      <a:pt x="1396" y="49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>
                <a:off x="7660321" y="4610887"/>
                <a:ext cx="89623" cy="25547"/>
              </a:xfrm>
              <a:custGeom>
                <a:rect b="b" l="l" r="r" t="t"/>
                <a:pathLst>
                  <a:path extrusionOk="0" h="183" w="642">
                    <a:moveTo>
                      <a:pt x="510" y="0"/>
                    </a:moveTo>
                    <a:cubicBezTo>
                      <a:pt x="335" y="0"/>
                      <a:pt x="160" y="39"/>
                      <a:pt x="1" y="116"/>
                    </a:cubicBezTo>
                    <a:lnTo>
                      <a:pt x="31" y="183"/>
                    </a:lnTo>
                    <a:cubicBezTo>
                      <a:pt x="181" y="105"/>
                      <a:pt x="342" y="67"/>
                      <a:pt x="509" y="67"/>
                    </a:cubicBezTo>
                    <a:cubicBezTo>
                      <a:pt x="551" y="67"/>
                      <a:pt x="593" y="69"/>
                      <a:pt x="635" y="74"/>
                    </a:cubicBezTo>
                    <a:lnTo>
                      <a:pt x="641" y="7"/>
                    </a:lnTo>
                    <a:cubicBezTo>
                      <a:pt x="598" y="3"/>
                      <a:pt x="554" y="0"/>
                      <a:pt x="5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>
                <a:off x="7616487" y="4211215"/>
                <a:ext cx="208423" cy="108050"/>
              </a:xfrm>
              <a:custGeom>
                <a:rect b="b" l="l" r="r" t="t"/>
                <a:pathLst>
                  <a:path extrusionOk="0" h="774" w="1493">
                    <a:moveTo>
                      <a:pt x="1426" y="0"/>
                    </a:moveTo>
                    <a:cubicBezTo>
                      <a:pt x="1412" y="446"/>
                      <a:pt x="1051" y="713"/>
                      <a:pt x="685" y="713"/>
                    </a:cubicBezTo>
                    <a:cubicBezTo>
                      <a:pt x="445" y="713"/>
                      <a:pt x="203" y="598"/>
                      <a:pt x="55" y="345"/>
                    </a:cubicBezTo>
                    <a:lnTo>
                      <a:pt x="0" y="381"/>
                    </a:lnTo>
                    <a:cubicBezTo>
                      <a:pt x="145" y="623"/>
                      <a:pt x="417" y="774"/>
                      <a:pt x="707" y="774"/>
                    </a:cubicBezTo>
                    <a:cubicBezTo>
                      <a:pt x="768" y="774"/>
                      <a:pt x="828" y="768"/>
                      <a:pt x="889" y="756"/>
                    </a:cubicBezTo>
                    <a:cubicBezTo>
                      <a:pt x="1233" y="659"/>
                      <a:pt x="1475" y="357"/>
                      <a:pt x="14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0"/>
              <p:cNvSpPr/>
              <p:nvPr/>
            </p:nvSpPr>
            <p:spPr>
              <a:xfrm>
                <a:off x="7487375" y="3589513"/>
                <a:ext cx="232151" cy="171425"/>
              </a:xfrm>
              <a:custGeom>
                <a:rect b="b" l="l" r="r" t="t"/>
                <a:pathLst>
                  <a:path extrusionOk="0" h="1699" w="1717">
                    <a:moveTo>
                      <a:pt x="1536" y="0"/>
                    </a:moveTo>
                    <a:lnTo>
                      <a:pt x="7" y="236"/>
                    </a:lnTo>
                    <a:cubicBezTo>
                      <a:pt x="1" y="278"/>
                      <a:pt x="176" y="967"/>
                      <a:pt x="291" y="1384"/>
                    </a:cubicBezTo>
                    <a:lnTo>
                      <a:pt x="369" y="1698"/>
                    </a:lnTo>
                    <a:lnTo>
                      <a:pt x="1717" y="1438"/>
                    </a:lnTo>
                    <a:lnTo>
                      <a:pt x="1590" y="435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0"/>
              <p:cNvSpPr/>
              <p:nvPr/>
            </p:nvSpPr>
            <p:spPr>
              <a:xfrm>
                <a:off x="7514325" y="3722000"/>
                <a:ext cx="205201" cy="91300"/>
              </a:xfrm>
              <a:custGeom>
                <a:rect b="b" l="l" r="r" t="t"/>
                <a:pathLst>
                  <a:path extrusionOk="0" h="654" w="1801">
                    <a:moveTo>
                      <a:pt x="0" y="0"/>
                    </a:moveTo>
                    <a:lnTo>
                      <a:pt x="0" y="0"/>
                    </a:lnTo>
                    <a:cubicBezTo>
                      <a:pt x="18" y="350"/>
                      <a:pt x="399" y="641"/>
                      <a:pt x="882" y="653"/>
                    </a:cubicBezTo>
                    <a:cubicBezTo>
                      <a:pt x="898" y="653"/>
                      <a:pt x="913" y="653"/>
                      <a:pt x="928" y="653"/>
                    </a:cubicBezTo>
                    <a:cubicBezTo>
                      <a:pt x="1391" y="653"/>
                      <a:pt x="1771" y="388"/>
                      <a:pt x="1801" y="48"/>
                    </a:cubicBezTo>
                    <a:cubicBezTo>
                      <a:pt x="1329" y="48"/>
                      <a:pt x="852" y="36"/>
                      <a:pt x="363" y="18"/>
                    </a:cubicBezTo>
                    <a:cubicBezTo>
                      <a:pt x="242" y="12"/>
                      <a:pt x="121" y="6"/>
                      <a:pt x="0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0"/>
              <p:cNvSpPr/>
              <p:nvPr/>
            </p:nvSpPr>
            <p:spPr>
              <a:xfrm>
                <a:off x="7477175" y="3604949"/>
                <a:ext cx="221948" cy="133449"/>
              </a:xfrm>
              <a:custGeom>
                <a:rect b="b" l="l" r="r" t="t"/>
                <a:pathLst>
                  <a:path extrusionOk="0" h="1384" w="1590">
                    <a:moveTo>
                      <a:pt x="1536" y="0"/>
                    </a:moveTo>
                    <a:lnTo>
                      <a:pt x="7" y="236"/>
                    </a:lnTo>
                    <a:cubicBezTo>
                      <a:pt x="1" y="278"/>
                      <a:pt x="176" y="967"/>
                      <a:pt x="291" y="1384"/>
                    </a:cubicBezTo>
                    <a:cubicBezTo>
                      <a:pt x="653" y="1378"/>
                      <a:pt x="1258" y="1239"/>
                      <a:pt x="1590" y="435"/>
                    </a:cubicBezTo>
                    <a:lnTo>
                      <a:pt x="1536" y="0"/>
                    </a:ln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0"/>
              <p:cNvSpPr/>
              <p:nvPr/>
            </p:nvSpPr>
            <p:spPr>
              <a:xfrm>
                <a:off x="7215839" y="2798053"/>
                <a:ext cx="910192" cy="891486"/>
              </a:xfrm>
              <a:custGeom>
                <a:rect b="b" l="l" r="r" t="t"/>
                <a:pathLst>
                  <a:path extrusionOk="0" h="6386" w="6520">
                    <a:moveTo>
                      <a:pt x="3262" y="1"/>
                    </a:moveTo>
                    <a:cubicBezTo>
                      <a:pt x="3211" y="1"/>
                      <a:pt x="3159" y="1"/>
                      <a:pt x="3106" y="3"/>
                    </a:cubicBezTo>
                    <a:cubicBezTo>
                      <a:pt x="2979" y="3"/>
                      <a:pt x="2852" y="15"/>
                      <a:pt x="2725" y="51"/>
                    </a:cubicBezTo>
                    <a:cubicBezTo>
                      <a:pt x="2363" y="130"/>
                      <a:pt x="2012" y="275"/>
                      <a:pt x="1704" y="480"/>
                    </a:cubicBezTo>
                    <a:cubicBezTo>
                      <a:pt x="1589" y="559"/>
                      <a:pt x="1360" y="740"/>
                      <a:pt x="1052" y="1175"/>
                    </a:cubicBezTo>
                    <a:cubicBezTo>
                      <a:pt x="629" y="1785"/>
                      <a:pt x="327" y="2474"/>
                      <a:pt x="163" y="3199"/>
                    </a:cubicBezTo>
                    <a:cubicBezTo>
                      <a:pt x="151" y="3235"/>
                      <a:pt x="145" y="3271"/>
                      <a:pt x="139" y="3302"/>
                    </a:cubicBezTo>
                    <a:cubicBezTo>
                      <a:pt x="12" y="3882"/>
                      <a:pt x="0" y="4281"/>
                      <a:pt x="31" y="4565"/>
                    </a:cubicBezTo>
                    <a:cubicBezTo>
                      <a:pt x="43" y="4703"/>
                      <a:pt x="73" y="4842"/>
                      <a:pt x="115" y="4975"/>
                    </a:cubicBezTo>
                    <a:cubicBezTo>
                      <a:pt x="133" y="5030"/>
                      <a:pt x="151" y="5084"/>
                      <a:pt x="176" y="5139"/>
                    </a:cubicBezTo>
                    <a:cubicBezTo>
                      <a:pt x="544" y="5954"/>
                      <a:pt x="1747" y="6178"/>
                      <a:pt x="2133" y="6250"/>
                    </a:cubicBezTo>
                    <a:cubicBezTo>
                      <a:pt x="2440" y="6308"/>
                      <a:pt x="2846" y="6385"/>
                      <a:pt x="3298" y="6385"/>
                    </a:cubicBezTo>
                    <a:cubicBezTo>
                      <a:pt x="3879" y="6385"/>
                      <a:pt x="4536" y="6259"/>
                      <a:pt x="5154" y="5803"/>
                    </a:cubicBezTo>
                    <a:cubicBezTo>
                      <a:pt x="6520" y="4806"/>
                      <a:pt x="6490" y="3108"/>
                      <a:pt x="6472" y="2891"/>
                    </a:cubicBezTo>
                    <a:cubicBezTo>
                      <a:pt x="6407" y="1342"/>
                      <a:pt x="5612" y="1"/>
                      <a:pt x="3262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0"/>
              <p:cNvSpPr/>
              <p:nvPr/>
            </p:nvSpPr>
            <p:spPr>
              <a:xfrm>
                <a:off x="7309370" y="3113128"/>
                <a:ext cx="133458" cy="72592"/>
              </a:xfrm>
              <a:custGeom>
                <a:rect b="b" l="l" r="r" t="t"/>
                <a:pathLst>
                  <a:path extrusionOk="0" h="520" w="956">
                    <a:moveTo>
                      <a:pt x="491" y="0"/>
                    </a:moveTo>
                    <a:cubicBezTo>
                      <a:pt x="339" y="0"/>
                      <a:pt x="167" y="125"/>
                      <a:pt x="1" y="519"/>
                    </a:cubicBezTo>
                    <a:cubicBezTo>
                      <a:pt x="1" y="519"/>
                      <a:pt x="239" y="204"/>
                      <a:pt x="562" y="204"/>
                    </a:cubicBezTo>
                    <a:cubicBezTo>
                      <a:pt x="684" y="204"/>
                      <a:pt x="818" y="250"/>
                      <a:pt x="956" y="374"/>
                    </a:cubicBezTo>
                    <a:cubicBezTo>
                      <a:pt x="956" y="374"/>
                      <a:pt x="754" y="0"/>
                      <a:pt x="491" y="0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0"/>
              <p:cNvSpPr/>
              <p:nvPr/>
            </p:nvSpPr>
            <p:spPr>
              <a:xfrm>
                <a:off x="7645942" y="3161011"/>
                <a:ext cx="128851" cy="84598"/>
              </a:xfrm>
              <a:custGeom>
                <a:rect b="b" l="l" r="r" t="t"/>
                <a:pathLst>
                  <a:path extrusionOk="0" h="606" w="923">
                    <a:moveTo>
                      <a:pt x="529" y="1"/>
                    </a:moveTo>
                    <a:cubicBezTo>
                      <a:pt x="402" y="1"/>
                      <a:pt x="231" y="64"/>
                      <a:pt x="1" y="230"/>
                    </a:cubicBezTo>
                    <a:cubicBezTo>
                      <a:pt x="1" y="230"/>
                      <a:pt x="148" y="172"/>
                      <a:pt x="326" y="172"/>
                    </a:cubicBezTo>
                    <a:cubicBezTo>
                      <a:pt x="535" y="172"/>
                      <a:pt x="787" y="253"/>
                      <a:pt x="895" y="605"/>
                    </a:cubicBezTo>
                    <a:cubicBezTo>
                      <a:pt x="895" y="605"/>
                      <a:pt x="923" y="1"/>
                      <a:pt x="529" y="1"/>
                    </a:cubicBezTo>
                    <a:close/>
                  </a:path>
                </a:pathLst>
              </a:custGeom>
              <a:solidFill>
                <a:srgbClr val="8F3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>
                <a:off x="7433473" y="3235277"/>
                <a:ext cx="59888" cy="117404"/>
              </a:xfrm>
              <a:custGeom>
                <a:rect b="b" l="l" r="r" t="t"/>
                <a:pathLst>
                  <a:path extrusionOk="0" h="841" w="429">
                    <a:moveTo>
                      <a:pt x="386" y="1"/>
                    </a:moveTo>
                    <a:cubicBezTo>
                      <a:pt x="374" y="1"/>
                      <a:pt x="363" y="6"/>
                      <a:pt x="357" y="19"/>
                    </a:cubicBezTo>
                    <a:lnTo>
                      <a:pt x="357" y="13"/>
                    </a:lnTo>
                    <a:cubicBezTo>
                      <a:pt x="314" y="121"/>
                      <a:pt x="357" y="242"/>
                      <a:pt x="320" y="351"/>
                    </a:cubicBezTo>
                    <a:cubicBezTo>
                      <a:pt x="308" y="399"/>
                      <a:pt x="266" y="436"/>
                      <a:pt x="212" y="442"/>
                    </a:cubicBezTo>
                    <a:cubicBezTo>
                      <a:pt x="200" y="440"/>
                      <a:pt x="189" y="439"/>
                      <a:pt x="178" y="439"/>
                    </a:cubicBezTo>
                    <a:cubicBezTo>
                      <a:pt x="141" y="439"/>
                      <a:pt x="105" y="447"/>
                      <a:pt x="73" y="466"/>
                    </a:cubicBezTo>
                    <a:cubicBezTo>
                      <a:pt x="12" y="526"/>
                      <a:pt x="0" y="623"/>
                      <a:pt x="43" y="695"/>
                    </a:cubicBezTo>
                    <a:cubicBezTo>
                      <a:pt x="103" y="798"/>
                      <a:pt x="236" y="822"/>
                      <a:pt x="345" y="840"/>
                    </a:cubicBezTo>
                    <a:cubicBezTo>
                      <a:pt x="346" y="841"/>
                      <a:pt x="348" y="841"/>
                      <a:pt x="350" y="841"/>
                    </a:cubicBezTo>
                    <a:cubicBezTo>
                      <a:pt x="387" y="841"/>
                      <a:pt x="391" y="780"/>
                      <a:pt x="351" y="774"/>
                    </a:cubicBezTo>
                    <a:cubicBezTo>
                      <a:pt x="260" y="762"/>
                      <a:pt x="121" y="744"/>
                      <a:pt x="91" y="635"/>
                    </a:cubicBezTo>
                    <a:cubicBezTo>
                      <a:pt x="79" y="599"/>
                      <a:pt x="85" y="562"/>
                      <a:pt x="103" y="526"/>
                    </a:cubicBezTo>
                    <a:cubicBezTo>
                      <a:pt x="121" y="504"/>
                      <a:pt x="148" y="500"/>
                      <a:pt x="174" y="500"/>
                    </a:cubicBezTo>
                    <a:cubicBezTo>
                      <a:pt x="192" y="500"/>
                      <a:pt x="209" y="502"/>
                      <a:pt x="224" y="502"/>
                    </a:cubicBezTo>
                    <a:cubicBezTo>
                      <a:pt x="308" y="490"/>
                      <a:pt x="375" y="430"/>
                      <a:pt x="393" y="345"/>
                    </a:cubicBezTo>
                    <a:cubicBezTo>
                      <a:pt x="417" y="248"/>
                      <a:pt x="381" y="139"/>
                      <a:pt x="417" y="43"/>
                    </a:cubicBezTo>
                    <a:cubicBezTo>
                      <a:pt x="429" y="19"/>
                      <a:pt x="407" y="1"/>
                      <a:pt x="386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0"/>
              <p:cNvSpPr/>
              <p:nvPr/>
            </p:nvSpPr>
            <p:spPr>
              <a:xfrm>
                <a:off x="7301273" y="3191722"/>
                <a:ext cx="121312" cy="76780"/>
              </a:xfrm>
              <a:custGeom>
                <a:rect b="b" l="l" r="r" t="t"/>
                <a:pathLst>
                  <a:path extrusionOk="0" h="550" w="869">
                    <a:moveTo>
                      <a:pt x="450" y="1"/>
                    </a:moveTo>
                    <a:cubicBezTo>
                      <a:pt x="210" y="1"/>
                      <a:pt x="1" y="262"/>
                      <a:pt x="17" y="294"/>
                    </a:cubicBezTo>
                    <a:cubicBezTo>
                      <a:pt x="18" y="299"/>
                      <a:pt x="22" y="301"/>
                      <a:pt x="29" y="301"/>
                    </a:cubicBezTo>
                    <a:cubicBezTo>
                      <a:pt x="66" y="301"/>
                      <a:pt x="177" y="242"/>
                      <a:pt x="320" y="242"/>
                    </a:cubicBezTo>
                    <a:cubicBezTo>
                      <a:pt x="360" y="242"/>
                      <a:pt x="402" y="247"/>
                      <a:pt x="446" y="258"/>
                    </a:cubicBezTo>
                    <a:cubicBezTo>
                      <a:pt x="682" y="327"/>
                      <a:pt x="775" y="550"/>
                      <a:pt x="815" y="550"/>
                    </a:cubicBezTo>
                    <a:cubicBezTo>
                      <a:pt x="817" y="550"/>
                      <a:pt x="819" y="549"/>
                      <a:pt x="820" y="548"/>
                    </a:cubicBezTo>
                    <a:cubicBezTo>
                      <a:pt x="869" y="524"/>
                      <a:pt x="826" y="101"/>
                      <a:pt x="548" y="16"/>
                    </a:cubicBezTo>
                    <a:cubicBezTo>
                      <a:pt x="515" y="6"/>
                      <a:pt x="482" y="1"/>
                      <a:pt x="450" y="1"/>
                    </a:cubicBezTo>
                    <a:close/>
                  </a:path>
                </a:pathLst>
              </a:custGeom>
              <a:solidFill>
                <a:srgbClr val="0011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0"/>
              <p:cNvSpPr/>
              <p:nvPr/>
            </p:nvSpPr>
            <p:spPr>
              <a:xfrm>
                <a:off x="7631703" y="3262220"/>
                <a:ext cx="85296" cy="84598"/>
              </a:xfrm>
              <a:custGeom>
                <a:rect b="b" l="l" r="r" t="t"/>
                <a:pathLst>
                  <a:path extrusionOk="0" h="606" w="611">
                    <a:moveTo>
                      <a:pt x="304" y="1"/>
                    </a:moveTo>
                    <a:cubicBezTo>
                      <a:pt x="145" y="1"/>
                      <a:pt x="12" y="131"/>
                      <a:pt x="6" y="291"/>
                    </a:cubicBezTo>
                    <a:cubicBezTo>
                      <a:pt x="0" y="460"/>
                      <a:pt x="127" y="599"/>
                      <a:pt x="296" y="605"/>
                    </a:cubicBezTo>
                    <a:cubicBezTo>
                      <a:pt x="300" y="605"/>
                      <a:pt x="303" y="605"/>
                      <a:pt x="307" y="605"/>
                    </a:cubicBezTo>
                    <a:cubicBezTo>
                      <a:pt x="465" y="605"/>
                      <a:pt x="598" y="475"/>
                      <a:pt x="604" y="315"/>
                    </a:cubicBezTo>
                    <a:cubicBezTo>
                      <a:pt x="610" y="146"/>
                      <a:pt x="484" y="7"/>
                      <a:pt x="314" y="1"/>
                    </a:cubicBezTo>
                    <a:cubicBezTo>
                      <a:pt x="311" y="1"/>
                      <a:pt x="307" y="1"/>
                      <a:pt x="304" y="1"/>
                    </a:cubicBezTo>
                    <a:close/>
                  </a:path>
                </a:pathLst>
              </a:custGeom>
              <a:solidFill>
                <a:srgbClr val="1D11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>
                <a:off x="7317048" y="3349190"/>
                <a:ext cx="323174" cy="181899"/>
              </a:xfrm>
              <a:custGeom>
                <a:rect b="b" l="l" r="r" t="t"/>
                <a:pathLst>
                  <a:path extrusionOk="0" h="1303" w="2315">
                    <a:moveTo>
                      <a:pt x="290" y="1"/>
                    </a:moveTo>
                    <a:cubicBezTo>
                      <a:pt x="233" y="1"/>
                      <a:pt x="177" y="24"/>
                      <a:pt x="121" y="85"/>
                    </a:cubicBezTo>
                    <a:cubicBezTo>
                      <a:pt x="37" y="181"/>
                      <a:pt x="0" y="308"/>
                      <a:pt x="19" y="429"/>
                    </a:cubicBezTo>
                    <a:cubicBezTo>
                      <a:pt x="31" y="520"/>
                      <a:pt x="55" y="610"/>
                      <a:pt x="97" y="689"/>
                    </a:cubicBezTo>
                    <a:cubicBezTo>
                      <a:pt x="103" y="701"/>
                      <a:pt x="109" y="713"/>
                      <a:pt x="115" y="725"/>
                    </a:cubicBezTo>
                    <a:cubicBezTo>
                      <a:pt x="260" y="973"/>
                      <a:pt x="538" y="1142"/>
                      <a:pt x="834" y="1227"/>
                    </a:cubicBezTo>
                    <a:lnTo>
                      <a:pt x="870" y="1239"/>
                    </a:lnTo>
                    <a:cubicBezTo>
                      <a:pt x="1021" y="1279"/>
                      <a:pt x="1175" y="1302"/>
                      <a:pt x="1330" y="1302"/>
                    </a:cubicBezTo>
                    <a:cubicBezTo>
                      <a:pt x="1362" y="1302"/>
                      <a:pt x="1394" y="1301"/>
                      <a:pt x="1426" y="1299"/>
                    </a:cubicBezTo>
                    <a:cubicBezTo>
                      <a:pt x="1523" y="1293"/>
                      <a:pt x="1620" y="1281"/>
                      <a:pt x="1716" y="1257"/>
                    </a:cubicBezTo>
                    <a:lnTo>
                      <a:pt x="1759" y="1245"/>
                    </a:lnTo>
                    <a:cubicBezTo>
                      <a:pt x="1982" y="1197"/>
                      <a:pt x="2176" y="1046"/>
                      <a:pt x="2278" y="834"/>
                    </a:cubicBezTo>
                    <a:cubicBezTo>
                      <a:pt x="2296" y="798"/>
                      <a:pt x="2309" y="755"/>
                      <a:pt x="2315" y="713"/>
                    </a:cubicBezTo>
                    <a:cubicBezTo>
                      <a:pt x="2315" y="653"/>
                      <a:pt x="2296" y="598"/>
                      <a:pt x="2260" y="562"/>
                    </a:cubicBezTo>
                    <a:cubicBezTo>
                      <a:pt x="2208" y="501"/>
                      <a:pt x="2124" y="483"/>
                      <a:pt x="2035" y="483"/>
                    </a:cubicBezTo>
                    <a:cubicBezTo>
                      <a:pt x="1939" y="483"/>
                      <a:pt x="1837" y="504"/>
                      <a:pt x="1765" y="514"/>
                    </a:cubicBezTo>
                    <a:lnTo>
                      <a:pt x="1704" y="514"/>
                    </a:lnTo>
                    <a:cubicBezTo>
                      <a:pt x="1686" y="514"/>
                      <a:pt x="1668" y="515"/>
                      <a:pt x="1650" y="515"/>
                    </a:cubicBezTo>
                    <a:cubicBezTo>
                      <a:pt x="1451" y="515"/>
                      <a:pt x="1252" y="484"/>
                      <a:pt x="1064" y="417"/>
                    </a:cubicBezTo>
                    <a:lnTo>
                      <a:pt x="1028" y="405"/>
                    </a:lnTo>
                    <a:cubicBezTo>
                      <a:pt x="895" y="351"/>
                      <a:pt x="774" y="284"/>
                      <a:pt x="665" y="206"/>
                    </a:cubicBezTo>
                    <a:cubicBezTo>
                      <a:pt x="635" y="181"/>
                      <a:pt x="593" y="151"/>
                      <a:pt x="556" y="127"/>
                    </a:cubicBezTo>
                    <a:lnTo>
                      <a:pt x="526" y="103"/>
                    </a:lnTo>
                    <a:cubicBezTo>
                      <a:pt x="449" y="47"/>
                      <a:pt x="369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0"/>
              <p:cNvSpPr/>
              <p:nvPr/>
            </p:nvSpPr>
            <p:spPr>
              <a:xfrm>
                <a:off x="7433473" y="3405728"/>
                <a:ext cx="32108" cy="116426"/>
              </a:xfrm>
              <a:custGeom>
                <a:rect b="b" l="l" r="r" t="t"/>
                <a:pathLst>
                  <a:path extrusionOk="0" h="834" w="230">
                    <a:moveTo>
                      <a:pt x="194" y="0"/>
                    </a:moveTo>
                    <a:cubicBezTo>
                      <a:pt x="133" y="242"/>
                      <a:pt x="36" y="665"/>
                      <a:pt x="0" y="822"/>
                    </a:cubicBezTo>
                    <a:lnTo>
                      <a:pt x="36" y="834"/>
                    </a:lnTo>
                    <a:cubicBezTo>
                      <a:pt x="67" y="695"/>
                      <a:pt x="157" y="320"/>
                      <a:pt x="230" y="1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0"/>
              <p:cNvSpPr/>
              <p:nvPr/>
            </p:nvSpPr>
            <p:spPr>
              <a:xfrm>
                <a:off x="7554924" y="3420805"/>
                <a:ext cx="7678" cy="103862"/>
              </a:xfrm>
              <a:custGeom>
                <a:rect b="b" l="l" r="r" t="t"/>
                <a:pathLst>
                  <a:path extrusionOk="0" h="744" w="55">
                    <a:moveTo>
                      <a:pt x="0" y="1"/>
                    </a:moveTo>
                    <a:lnTo>
                      <a:pt x="12" y="744"/>
                    </a:lnTo>
                    <a:lnTo>
                      <a:pt x="55" y="738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0"/>
              <p:cNvSpPr/>
              <p:nvPr/>
            </p:nvSpPr>
            <p:spPr>
              <a:xfrm>
                <a:off x="7330589" y="3363429"/>
                <a:ext cx="64216" cy="87110"/>
              </a:xfrm>
              <a:custGeom>
                <a:rect b="b" l="l" r="r" t="t"/>
                <a:pathLst>
                  <a:path extrusionOk="0" h="624" w="460">
                    <a:moveTo>
                      <a:pt x="429" y="1"/>
                    </a:moveTo>
                    <a:lnTo>
                      <a:pt x="0" y="587"/>
                    </a:lnTo>
                    <a:cubicBezTo>
                      <a:pt x="6" y="599"/>
                      <a:pt x="12" y="611"/>
                      <a:pt x="18" y="623"/>
                    </a:cubicBezTo>
                    <a:lnTo>
                      <a:pt x="459" y="25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rgbClr val="B159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>
                <a:off x="7312860" y="2728253"/>
                <a:ext cx="865520" cy="818475"/>
              </a:xfrm>
              <a:custGeom>
                <a:rect b="b" l="l" r="r" t="t"/>
                <a:pathLst>
                  <a:path extrusionOk="0" h="5863" w="6200">
                    <a:moveTo>
                      <a:pt x="2890" y="0"/>
                    </a:moveTo>
                    <a:cubicBezTo>
                      <a:pt x="2587" y="0"/>
                      <a:pt x="2295" y="40"/>
                      <a:pt x="2030" y="110"/>
                    </a:cubicBezTo>
                    <a:cubicBezTo>
                      <a:pt x="1722" y="188"/>
                      <a:pt x="677" y="460"/>
                      <a:pt x="212" y="1415"/>
                    </a:cubicBezTo>
                    <a:cubicBezTo>
                      <a:pt x="79" y="1693"/>
                      <a:pt x="6" y="1995"/>
                      <a:pt x="0" y="2309"/>
                    </a:cubicBezTo>
                    <a:cubicBezTo>
                      <a:pt x="780" y="2255"/>
                      <a:pt x="1505" y="1886"/>
                      <a:pt x="2012" y="1294"/>
                    </a:cubicBezTo>
                    <a:cubicBezTo>
                      <a:pt x="2153" y="1723"/>
                      <a:pt x="2546" y="1977"/>
                      <a:pt x="2952" y="1977"/>
                    </a:cubicBezTo>
                    <a:cubicBezTo>
                      <a:pt x="3157" y="1977"/>
                      <a:pt x="3366" y="1912"/>
                      <a:pt x="3547" y="1772"/>
                    </a:cubicBezTo>
                    <a:lnTo>
                      <a:pt x="3547" y="1772"/>
                    </a:lnTo>
                    <a:cubicBezTo>
                      <a:pt x="3354" y="2013"/>
                      <a:pt x="3299" y="2333"/>
                      <a:pt x="3396" y="2623"/>
                    </a:cubicBezTo>
                    <a:cubicBezTo>
                      <a:pt x="3408" y="2666"/>
                      <a:pt x="3420" y="2702"/>
                      <a:pt x="3438" y="2738"/>
                    </a:cubicBezTo>
                    <a:cubicBezTo>
                      <a:pt x="3559" y="2974"/>
                      <a:pt x="3783" y="3143"/>
                      <a:pt x="4036" y="3210"/>
                    </a:cubicBezTo>
                    <a:cubicBezTo>
                      <a:pt x="3976" y="3324"/>
                      <a:pt x="3934" y="3451"/>
                      <a:pt x="3909" y="3584"/>
                    </a:cubicBezTo>
                    <a:cubicBezTo>
                      <a:pt x="3831" y="4031"/>
                      <a:pt x="3976" y="4491"/>
                      <a:pt x="4296" y="4811"/>
                    </a:cubicBezTo>
                    <a:cubicBezTo>
                      <a:pt x="4254" y="5119"/>
                      <a:pt x="4278" y="5554"/>
                      <a:pt x="4230" y="5862"/>
                    </a:cubicBezTo>
                    <a:cubicBezTo>
                      <a:pt x="5009" y="5723"/>
                      <a:pt x="5619" y="5119"/>
                      <a:pt x="5934" y="4382"/>
                    </a:cubicBezTo>
                    <a:cubicBezTo>
                      <a:pt x="6054" y="4098"/>
                      <a:pt x="6127" y="3802"/>
                      <a:pt x="6151" y="3494"/>
                    </a:cubicBezTo>
                    <a:cubicBezTo>
                      <a:pt x="6157" y="3463"/>
                      <a:pt x="6157" y="3439"/>
                      <a:pt x="6157" y="3409"/>
                    </a:cubicBezTo>
                    <a:cubicBezTo>
                      <a:pt x="6200" y="2382"/>
                      <a:pt x="5764" y="1391"/>
                      <a:pt x="4973" y="732"/>
                    </a:cubicBezTo>
                    <a:cubicBezTo>
                      <a:pt x="4334" y="207"/>
                      <a:pt x="3582" y="0"/>
                      <a:pt x="28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>
                <a:off x="7884656" y="3386044"/>
                <a:ext cx="216101" cy="241508"/>
              </a:xfrm>
              <a:custGeom>
                <a:rect b="b" l="l" r="r" t="t"/>
                <a:pathLst>
                  <a:path extrusionOk="0" h="1730" w="1548">
                    <a:moveTo>
                      <a:pt x="883" y="0"/>
                    </a:moveTo>
                    <a:cubicBezTo>
                      <a:pt x="752" y="0"/>
                      <a:pt x="618" y="101"/>
                      <a:pt x="502" y="226"/>
                    </a:cubicBezTo>
                    <a:cubicBezTo>
                      <a:pt x="315" y="437"/>
                      <a:pt x="182" y="691"/>
                      <a:pt x="128" y="969"/>
                    </a:cubicBezTo>
                    <a:lnTo>
                      <a:pt x="1" y="1513"/>
                    </a:lnTo>
                    <a:cubicBezTo>
                      <a:pt x="129" y="1662"/>
                      <a:pt x="305" y="1730"/>
                      <a:pt x="487" y="1730"/>
                    </a:cubicBezTo>
                    <a:cubicBezTo>
                      <a:pt x="993" y="1730"/>
                      <a:pt x="1548" y="1205"/>
                      <a:pt x="1264" y="419"/>
                    </a:cubicBezTo>
                    <a:cubicBezTo>
                      <a:pt x="1156" y="110"/>
                      <a:pt x="1021" y="0"/>
                      <a:pt x="883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>
                <a:off x="7934493" y="3459334"/>
                <a:ext cx="101908" cy="88088"/>
              </a:xfrm>
              <a:custGeom>
                <a:rect b="b" l="l" r="r" t="t"/>
                <a:pathLst>
                  <a:path extrusionOk="0" h="631" w="730">
                    <a:moveTo>
                      <a:pt x="409" y="0"/>
                    </a:moveTo>
                    <a:cubicBezTo>
                      <a:pt x="360" y="0"/>
                      <a:pt x="312" y="9"/>
                      <a:pt x="266" y="27"/>
                    </a:cubicBezTo>
                    <a:cubicBezTo>
                      <a:pt x="121" y="75"/>
                      <a:pt x="24" y="202"/>
                      <a:pt x="12" y="353"/>
                    </a:cubicBezTo>
                    <a:cubicBezTo>
                      <a:pt x="0" y="438"/>
                      <a:pt x="12" y="522"/>
                      <a:pt x="55" y="601"/>
                    </a:cubicBezTo>
                    <a:cubicBezTo>
                      <a:pt x="70" y="622"/>
                      <a:pt x="91" y="631"/>
                      <a:pt x="111" y="631"/>
                    </a:cubicBezTo>
                    <a:cubicBezTo>
                      <a:pt x="159" y="631"/>
                      <a:pt x="204" y="578"/>
                      <a:pt x="169" y="522"/>
                    </a:cubicBezTo>
                    <a:cubicBezTo>
                      <a:pt x="145" y="468"/>
                      <a:pt x="133" y="408"/>
                      <a:pt x="145" y="347"/>
                    </a:cubicBezTo>
                    <a:cubicBezTo>
                      <a:pt x="157" y="299"/>
                      <a:pt x="176" y="257"/>
                      <a:pt x="206" y="220"/>
                    </a:cubicBezTo>
                    <a:cubicBezTo>
                      <a:pt x="206" y="220"/>
                      <a:pt x="212" y="226"/>
                      <a:pt x="212" y="226"/>
                    </a:cubicBezTo>
                    <a:cubicBezTo>
                      <a:pt x="230" y="232"/>
                      <a:pt x="242" y="238"/>
                      <a:pt x="260" y="244"/>
                    </a:cubicBezTo>
                    <a:lnTo>
                      <a:pt x="278" y="263"/>
                    </a:lnTo>
                    <a:cubicBezTo>
                      <a:pt x="278" y="263"/>
                      <a:pt x="284" y="263"/>
                      <a:pt x="290" y="269"/>
                    </a:cubicBezTo>
                    <a:cubicBezTo>
                      <a:pt x="302" y="275"/>
                      <a:pt x="308" y="287"/>
                      <a:pt x="321" y="299"/>
                    </a:cubicBezTo>
                    <a:cubicBezTo>
                      <a:pt x="327" y="305"/>
                      <a:pt x="333" y="311"/>
                      <a:pt x="339" y="317"/>
                    </a:cubicBezTo>
                    <a:lnTo>
                      <a:pt x="339" y="311"/>
                    </a:lnTo>
                    <a:lnTo>
                      <a:pt x="345" y="317"/>
                    </a:lnTo>
                    <a:lnTo>
                      <a:pt x="351" y="323"/>
                    </a:lnTo>
                    <a:cubicBezTo>
                      <a:pt x="357" y="335"/>
                      <a:pt x="369" y="353"/>
                      <a:pt x="375" y="365"/>
                    </a:cubicBezTo>
                    <a:cubicBezTo>
                      <a:pt x="375" y="365"/>
                      <a:pt x="381" y="371"/>
                      <a:pt x="381" y="371"/>
                    </a:cubicBezTo>
                    <a:lnTo>
                      <a:pt x="381" y="377"/>
                    </a:lnTo>
                    <a:cubicBezTo>
                      <a:pt x="387" y="377"/>
                      <a:pt x="387" y="389"/>
                      <a:pt x="393" y="395"/>
                    </a:cubicBezTo>
                    <a:cubicBezTo>
                      <a:pt x="399" y="408"/>
                      <a:pt x="405" y="426"/>
                      <a:pt x="405" y="438"/>
                    </a:cubicBezTo>
                    <a:lnTo>
                      <a:pt x="405" y="444"/>
                    </a:lnTo>
                    <a:cubicBezTo>
                      <a:pt x="405" y="444"/>
                      <a:pt x="405" y="450"/>
                      <a:pt x="405" y="450"/>
                    </a:cubicBezTo>
                    <a:lnTo>
                      <a:pt x="405" y="474"/>
                    </a:lnTo>
                    <a:cubicBezTo>
                      <a:pt x="411" y="510"/>
                      <a:pt x="441" y="540"/>
                      <a:pt x="478" y="540"/>
                    </a:cubicBezTo>
                    <a:cubicBezTo>
                      <a:pt x="514" y="534"/>
                      <a:pt x="544" y="504"/>
                      <a:pt x="544" y="468"/>
                    </a:cubicBezTo>
                    <a:cubicBezTo>
                      <a:pt x="532" y="335"/>
                      <a:pt x="460" y="214"/>
                      <a:pt x="345" y="142"/>
                    </a:cubicBezTo>
                    <a:cubicBezTo>
                      <a:pt x="365" y="138"/>
                      <a:pt x="385" y="136"/>
                      <a:pt x="405" y="136"/>
                    </a:cubicBezTo>
                    <a:cubicBezTo>
                      <a:pt x="474" y="136"/>
                      <a:pt x="541" y="160"/>
                      <a:pt x="592" y="202"/>
                    </a:cubicBezTo>
                    <a:cubicBezTo>
                      <a:pt x="606" y="217"/>
                      <a:pt x="622" y="224"/>
                      <a:pt x="637" y="224"/>
                    </a:cubicBezTo>
                    <a:cubicBezTo>
                      <a:pt x="686" y="224"/>
                      <a:pt x="730" y="152"/>
                      <a:pt x="683" y="105"/>
                    </a:cubicBezTo>
                    <a:cubicBezTo>
                      <a:pt x="606" y="37"/>
                      <a:pt x="507" y="0"/>
                      <a:pt x="409" y="0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0"/>
              <p:cNvSpPr/>
              <p:nvPr/>
            </p:nvSpPr>
            <p:spPr>
              <a:xfrm>
                <a:off x="7990193" y="3522014"/>
                <a:ext cx="140" cy="977"/>
              </a:xfrm>
              <a:custGeom>
                <a:rect b="b" l="l" r="r" t="t"/>
                <a:pathLst>
                  <a:path extrusionOk="0" h="7" w="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7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0"/>
              <p:cNvSpPr/>
              <p:nvPr/>
            </p:nvSpPr>
            <p:spPr>
              <a:xfrm>
                <a:off x="7973301" y="3495909"/>
                <a:ext cx="977" cy="140"/>
              </a:xfrm>
              <a:custGeom>
                <a:rect b="b" l="l" r="r" t="t"/>
                <a:pathLst>
                  <a:path extrusionOk="0" h="1" w="7">
                    <a:moveTo>
                      <a:pt x="0" y="1"/>
                    </a:moveTo>
                    <a:cubicBezTo>
                      <a:pt x="0" y="1"/>
                      <a:pt x="6" y="1"/>
                      <a:pt x="0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7144085" y="4004189"/>
                <a:ext cx="632109" cy="434016"/>
              </a:xfrm>
              <a:custGeom>
                <a:rect b="b" l="l" r="r" t="t"/>
                <a:pathLst>
                  <a:path extrusionOk="0" h="3109" w="4528">
                    <a:moveTo>
                      <a:pt x="3301" y="1"/>
                    </a:moveTo>
                    <a:cubicBezTo>
                      <a:pt x="3260" y="1"/>
                      <a:pt x="3217" y="2"/>
                      <a:pt x="3173" y="3"/>
                    </a:cubicBezTo>
                    <a:lnTo>
                      <a:pt x="2949" y="486"/>
                    </a:lnTo>
                    <a:lnTo>
                      <a:pt x="2315" y="1834"/>
                    </a:lnTo>
                    <a:lnTo>
                      <a:pt x="804" y="2281"/>
                    </a:lnTo>
                    <a:lnTo>
                      <a:pt x="1" y="2517"/>
                    </a:lnTo>
                    <a:lnTo>
                      <a:pt x="236" y="3109"/>
                    </a:lnTo>
                    <a:lnTo>
                      <a:pt x="943" y="3048"/>
                    </a:lnTo>
                    <a:lnTo>
                      <a:pt x="2859" y="2873"/>
                    </a:lnTo>
                    <a:lnTo>
                      <a:pt x="4236" y="879"/>
                    </a:lnTo>
                    <a:cubicBezTo>
                      <a:pt x="4248" y="855"/>
                      <a:pt x="4261" y="831"/>
                      <a:pt x="4273" y="807"/>
                    </a:cubicBezTo>
                    <a:cubicBezTo>
                      <a:pt x="4372" y="596"/>
                      <a:pt x="4528" y="1"/>
                      <a:pt x="3301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7255485" y="4072034"/>
                <a:ext cx="485110" cy="357795"/>
              </a:xfrm>
              <a:custGeom>
                <a:rect b="b" l="l" r="r" t="t"/>
                <a:pathLst>
                  <a:path extrusionOk="0" h="2563" w="3475">
                    <a:moveTo>
                      <a:pt x="2151" y="0"/>
                    </a:moveTo>
                    <a:lnTo>
                      <a:pt x="1843" y="659"/>
                    </a:lnTo>
                    <a:lnTo>
                      <a:pt x="1813" y="719"/>
                    </a:lnTo>
                    <a:lnTo>
                      <a:pt x="1680" y="1003"/>
                    </a:lnTo>
                    <a:lnTo>
                      <a:pt x="1650" y="1064"/>
                    </a:lnTo>
                    <a:lnTo>
                      <a:pt x="1517" y="1348"/>
                    </a:lnTo>
                    <a:lnTo>
                      <a:pt x="1499" y="1354"/>
                    </a:lnTo>
                    <a:lnTo>
                      <a:pt x="1426" y="1378"/>
                    </a:lnTo>
                    <a:lnTo>
                      <a:pt x="907" y="1529"/>
                    </a:lnTo>
                    <a:lnTo>
                      <a:pt x="840" y="1547"/>
                    </a:lnTo>
                    <a:lnTo>
                      <a:pt x="417" y="1668"/>
                    </a:lnTo>
                    <a:lnTo>
                      <a:pt x="357" y="1692"/>
                    </a:lnTo>
                    <a:lnTo>
                      <a:pt x="0" y="1795"/>
                    </a:lnTo>
                    <a:lnTo>
                      <a:pt x="145" y="2562"/>
                    </a:lnTo>
                    <a:lnTo>
                      <a:pt x="508" y="2526"/>
                    </a:lnTo>
                    <a:lnTo>
                      <a:pt x="574" y="2520"/>
                    </a:lnTo>
                    <a:lnTo>
                      <a:pt x="1142" y="2472"/>
                    </a:lnTo>
                    <a:lnTo>
                      <a:pt x="1209" y="2466"/>
                    </a:lnTo>
                    <a:lnTo>
                      <a:pt x="1940" y="2399"/>
                    </a:lnTo>
                    <a:lnTo>
                      <a:pt x="2006" y="2393"/>
                    </a:lnTo>
                    <a:lnTo>
                      <a:pt x="2055" y="2387"/>
                    </a:lnTo>
                    <a:lnTo>
                      <a:pt x="2508" y="1741"/>
                    </a:lnTo>
                    <a:lnTo>
                      <a:pt x="2550" y="1680"/>
                    </a:lnTo>
                    <a:lnTo>
                      <a:pt x="2882" y="1203"/>
                    </a:lnTo>
                    <a:lnTo>
                      <a:pt x="2919" y="1148"/>
                    </a:lnTo>
                    <a:lnTo>
                      <a:pt x="3438" y="393"/>
                    </a:lnTo>
                    <a:cubicBezTo>
                      <a:pt x="3450" y="369"/>
                      <a:pt x="3463" y="345"/>
                      <a:pt x="3475" y="321"/>
                    </a:cubicBezTo>
                    <a:lnTo>
                      <a:pt x="21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7499224" y="3916381"/>
                <a:ext cx="318986" cy="292462"/>
              </a:xfrm>
              <a:custGeom>
                <a:rect b="b" l="l" r="r" t="t"/>
                <a:pathLst>
                  <a:path extrusionOk="0" h="2095" w="2285">
                    <a:moveTo>
                      <a:pt x="1292" y="1"/>
                    </a:moveTo>
                    <a:cubicBezTo>
                      <a:pt x="1137" y="1"/>
                      <a:pt x="990" y="66"/>
                      <a:pt x="871" y="239"/>
                    </a:cubicBezTo>
                    <a:cubicBezTo>
                      <a:pt x="399" y="934"/>
                      <a:pt x="1" y="1593"/>
                      <a:pt x="1" y="1593"/>
                    </a:cubicBezTo>
                    <a:lnTo>
                      <a:pt x="1680" y="2094"/>
                    </a:lnTo>
                    <a:lnTo>
                      <a:pt x="2284" y="590"/>
                    </a:lnTo>
                    <a:cubicBezTo>
                      <a:pt x="2284" y="590"/>
                      <a:pt x="1757" y="1"/>
                      <a:pt x="1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7793638" y="4522381"/>
                <a:ext cx="377199" cy="427595"/>
              </a:xfrm>
              <a:custGeom>
                <a:rect b="b" l="l" r="r" t="t"/>
                <a:pathLst>
                  <a:path extrusionOk="0" h="3063" w="2702">
                    <a:moveTo>
                      <a:pt x="1547" y="1"/>
                    </a:moveTo>
                    <a:cubicBezTo>
                      <a:pt x="1547" y="1"/>
                      <a:pt x="1408" y="55"/>
                      <a:pt x="1197" y="134"/>
                    </a:cubicBezTo>
                    <a:cubicBezTo>
                      <a:pt x="985" y="218"/>
                      <a:pt x="713" y="321"/>
                      <a:pt x="508" y="400"/>
                    </a:cubicBezTo>
                    <a:lnTo>
                      <a:pt x="459" y="424"/>
                    </a:lnTo>
                    <a:lnTo>
                      <a:pt x="459" y="418"/>
                    </a:lnTo>
                    <a:cubicBezTo>
                      <a:pt x="308" y="436"/>
                      <a:pt x="157" y="448"/>
                      <a:pt x="0" y="448"/>
                    </a:cubicBezTo>
                    <a:lnTo>
                      <a:pt x="103" y="666"/>
                    </a:lnTo>
                    <a:lnTo>
                      <a:pt x="393" y="678"/>
                    </a:lnTo>
                    <a:cubicBezTo>
                      <a:pt x="774" y="1040"/>
                      <a:pt x="707" y="1572"/>
                      <a:pt x="707" y="1572"/>
                    </a:cubicBezTo>
                    <a:lnTo>
                      <a:pt x="206" y="1554"/>
                    </a:lnTo>
                    <a:lnTo>
                      <a:pt x="206" y="1554"/>
                    </a:lnTo>
                    <a:lnTo>
                      <a:pt x="339" y="2200"/>
                    </a:lnTo>
                    <a:lnTo>
                      <a:pt x="858" y="2164"/>
                    </a:lnTo>
                    <a:lnTo>
                      <a:pt x="1541" y="2472"/>
                    </a:lnTo>
                    <a:lnTo>
                      <a:pt x="1644" y="2581"/>
                    </a:lnTo>
                    <a:lnTo>
                      <a:pt x="2006" y="2956"/>
                    </a:lnTo>
                    <a:cubicBezTo>
                      <a:pt x="2065" y="3026"/>
                      <a:pt x="2151" y="3063"/>
                      <a:pt x="2241" y="3063"/>
                    </a:cubicBezTo>
                    <a:cubicBezTo>
                      <a:pt x="2282" y="3063"/>
                      <a:pt x="2323" y="3055"/>
                      <a:pt x="2363" y="3040"/>
                    </a:cubicBezTo>
                    <a:lnTo>
                      <a:pt x="2387" y="3028"/>
                    </a:lnTo>
                    <a:lnTo>
                      <a:pt x="2538" y="2974"/>
                    </a:lnTo>
                    <a:cubicBezTo>
                      <a:pt x="2647" y="2931"/>
                      <a:pt x="2701" y="2811"/>
                      <a:pt x="2659" y="2702"/>
                    </a:cubicBezTo>
                    <a:lnTo>
                      <a:pt x="15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0"/>
              <p:cNvSpPr/>
              <p:nvPr/>
            </p:nvSpPr>
            <p:spPr>
              <a:xfrm>
                <a:off x="7864414" y="4540948"/>
                <a:ext cx="134295" cy="102466"/>
              </a:xfrm>
              <a:custGeom>
                <a:rect b="b" l="l" r="r" t="t"/>
                <a:pathLst>
                  <a:path extrusionOk="0" h="734" w="962">
                    <a:moveTo>
                      <a:pt x="690" y="1"/>
                    </a:moveTo>
                    <a:cubicBezTo>
                      <a:pt x="472" y="85"/>
                      <a:pt x="206" y="188"/>
                      <a:pt x="1" y="267"/>
                    </a:cubicBezTo>
                    <a:cubicBezTo>
                      <a:pt x="7" y="297"/>
                      <a:pt x="19" y="321"/>
                      <a:pt x="25" y="345"/>
                    </a:cubicBezTo>
                    <a:cubicBezTo>
                      <a:pt x="126" y="588"/>
                      <a:pt x="376" y="734"/>
                      <a:pt x="647" y="734"/>
                    </a:cubicBezTo>
                    <a:cubicBezTo>
                      <a:pt x="747" y="734"/>
                      <a:pt x="850" y="714"/>
                      <a:pt x="949" y="672"/>
                    </a:cubicBezTo>
                    <a:lnTo>
                      <a:pt x="962" y="665"/>
                    </a:lnTo>
                    <a:lnTo>
                      <a:pt x="6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0"/>
              <p:cNvSpPr/>
              <p:nvPr/>
            </p:nvSpPr>
            <p:spPr>
              <a:xfrm>
                <a:off x="8022998" y="4799904"/>
                <a:ext cx="103862" cy="150070"/>
              </a:xfrm>
              <a:custGeom>
                <a:rect b="b" l="l" r="r" t="t"/>
                <a:pathLst>
                  <a:path extrusionOk="0" h="1075" w="744">
                    <a:moveTo>
                      <a:pt x="315" y="1"/>
                    </a:moveTo>
                    <a:cubicBezTo>
                      <a:pt x="176" y="176"/>
                      <a:pt x="67" y="381"/>
                      <a:pt x="1" y="593"/>
                    </a:cubicBezTo>
                    <a:lnTo>
                      <a:pt x="363" y="968"/>
                    </a:lnTo>
                    <a:cubicBezTo>
                      <a:pt x="422" y="1038"/>
                      <a:pt x="508" y="1075"/>
                      <a:pt x="598" y="1075"/>
                    </a:cubicBezTo>
                    <a:cubicBezTo>
                      <a:pt x="639" y="1075"/>
                      <a:pt x="680" y="1067"/>
                      <a:pt x="720" y="1052"/>
                    </a:cubicBezTo>
                    <a:lnTo>
                      <a:pt x="744" y="1040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0"/>
              <p:cNvSpPr/>
              <p:nvPr/>
            </p:nvSpPr>
            <p:spPr>
              <a:xfrm>
                <a:off x="7891496" y="4734991"/>
                <a:ext cx="216799" cy="139321"/>
              </a:xfrm>
              <a:custGeom>
                <a:rect b="b" l="l" r="r" t="t"/>
                <a:pathLst>
                  <a:path extrusionOk="0" h="998" w="1553">
                    <a:moveTo>
                      <a:pt x="24" y="1"/>
                    </a:moveTo>
                    <a:lnTo>
                      <a:pt x="0" y="61"/>
                    </a:lnTo>
                    <a:cubicBezTo>
                      <a:pt x="550" y="285"/>
                      <a:pt x="1064" y="605"/>
                      <a:pt x="1511" y="998"/>
                    </a:cubicBezTo>
                    <a:lnTo>
                      <a:pt x="1553" y="949"/>
                    </a:lnTo>
                    <a:cubicBezTo>
                      <a:pt x="1100" y="544"/>
                      <a:pt x="586" y="2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0"/>
              <p:cNvSpPr/>
              <p:nvPr/>
            </p:nvSpPr>
            <p:spPr>
              <a:xfrm>
                <a:off x="7958922" y="4815679"/>
                <a:ext cx="26245" cy="58074"/>
              </a:xfrm>
              <a:custGeom>
                <a:rect b="b" l="l" r="r" t="t"/>
                <a:pathLst>
                  <a:path extrusionOk="0" h="416" w="188">
                    <a:moveTo>
                      <a:pt x="112" y="1"/>
                    </a:moveTo>
                    <a:cubicBezTo>
                      <a:pt x="93" y="1"/>
                      <a:pt x="74" y="9"/>
                      <a:pt x="61" y="27"/>
                    </a:cubicBezTo>
                    <a:cubicBezTo>
                      <a:pt x="19" y="81"/>
                      <a:pt x="1" y="148"/>
                      <a:pt x="1" y="220"/>
                    </a:cubicBezTo>
                    <a:cubicBezTo>
                      <a:pt x="1" y="274"/>
                      <a:pt x="19" y="329"/>
                      <a:pt x="49" y="377"/>
                    </a:cubicBezTo>
                    <a:cubicBezTo>
                      <a:pt x="61" y="402"/>
                      <a:pt x="83" y="416"/>
                      <a:pt x="106" y="416"/>
                    </a:cubicBezTo>
                    <a:cubicBezTo>
                      <a:pt x="117" y="416"/>
                      <a:pt x="128" y="413"/>
                      <a:pt x="139" y="407"/>
                    </a:cubicBezTo>
                    <a:cubicBezTo>
                      <a:pt x="170" y="383"/>
                      <a:pt x="182" y="341"/>
                      <a:pt x="164" y="311"/>
                    </a:cubicBezTo>
                    <a:cubicBezTo>
                      <a:pt x="146" y="281"/>
                      <a:pt x="139" y="250"/>
                      <a:pt x="133" y="214"/>
                    </a:cubicBezTo>
                    <a:cubicBezTo>
                      <a:pt x="133" y="178"/>
                      <a:pt x="146" y="142"/>
                      <a:pt x="170" y="111"/>
                    </a:cubicBezTo>
                    <a:cubicBezTo>
                      <a:pt x="182" y="93"/>
                      <a:pt x="188" y="63"/>
                      <a:pt x="176" y="45"/>
                    </a:cubicBezTo>
                    <a:cubicBezTo>
                      <a:pt x="165" y="17"/>
                      <a:pt x="138" y="1"/>
                      <a:pt x="1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0"/>
              <p:cNvSpPr/>
              <p:nvPr/>
            </p:nvSpPr>
            <p:spPr>
              <a:xfrm>
                <a:off x="7981677" y="4823776"/>
                <a:ext cx="28199" cy="58213"/>
              </a:xfrm>
              <a:custGeom>
                <a:rect b="b" l="l" r="r" t="t"/>
                <a:pathLst>
                  <a:path extrusionOk="0" h="417" w="202">
                    <a:moveTo>
                      <a:pt x="120" y="1"/>
                    </a:moveTo>
                    <a:cubicBezTo>
                      <a:pt x="98" y="1"/>
                      <a:pt x="76" y="10"/>
                      <a:pt x="61" y="29"/>
                    </a:cubicBezTo>
                    <a:cubicBezTo>
                      <a:pt x="19" y="84"/>
                      <a:pt x="1" y="150"/>
                      <a:pt x="1" y="216"/>
                    </a:cubicBezTo>
                    <a:cubicBezTo>
                      <a:pt x="1" y="271"/>
                      <a:pt x="19" y="331"/>
                      <a:pt x="49" y="380"/>
                    </a:cubicBezTo>
                    <a:cubicBezTo>
                      <a:pt x="62" y="406"/>
                      <a:pt x="83" y="416"/>
                      <a:pt x="104" y="416"/>
                    </a:cubicBezTo>
                    <a:cubicBezTo>
                      <a:pt x="152" y="416"/>
                      <a:pt x="202" y="362"/>
                      <a:pt x="164" y="307"/>
                    </a:cubicBezTo>
                    <a:cubicBezTo>
                      <a:pt x="146" y="277"/>
                      <a:pt x="140" y="247"/>
                      <a:pt x="140" y="216"/>
                    </a:cubicBezTo>
                    <a:cubicBezTo>
                      <a:pt x="134" y="174"/>
                      <a:pt x="146" y="138"/>
                      <a:pt x="170" y="108"/>
                    </a:cubicBezTo>
                    <a:cubicBezTo>
                      <a:pt x="182" y="90"/>
                      <a:pt x="188" y="65"/>
                      <a:pt x="182" y="41"/>
                    </a:cubicBezTo>
                    <a:cubicBezTo>
                      <a:pt x="176" y="29"/>
                      <a:pt x="164" y="17"/>
                      <a:pt x="158" y="11"/>
                    </a:cubicBezTo>
                    <a:cubicBezTo>
                      <a:pt x="146" y="4"/>
                      <a:pt x="133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>
                <a:off x="8006944" y="4837456"/>
                <a:ext cx="27641" cy="58074"/>
              </a:xfrm>
              <a:custGeom>
                <a:rect b="b" l="l" r="r" t="t"/>
                <a:pathLst>
                  <a:path extrusionOk="0" h="416" w="198">
                    <a:moveTo>
                      <a:pt x="116" y="1"/>
                    </a:moveTo>
                    <a:cubicBezTo>
                      <a:pt x="96" y="1"/>
                      <a:pt x="75" y="10"/>
                      <a:pt x="61" y="28"/>
                    </a:cubicBezTo>
                    <a:cubicBezTo>
                      <a:pt x="19" y="82"/>
                      <a:pt x="1" y="149"/>
                      <a:pt x="1" y="221"/>
                    </a:cubicBezTo>
                    <a:cubicBezTo>
                      <a:pt x="1" y="276"/>
                      <a:pt x="19" y="330"/>
                      <a:pt x="49" y="384"/>
                    </a:cubicBezTo>
                    <a:cubicBezTo>
                      <a:pt x="62" y="406"/>
                      <a:pt x="82" y="416"/>
                      <a:pt x="102" y="416"/>
                    </a:cubicBezTo>
                    <a:cubicBezTo>
                      <a:pt x="149" y="416"/>
                      <a:pt x="198" y="367"/>
                      <a:pt x="164" y="312"/>
                    </a:cubicBezTo>
                    <a:cubicBezTo>
                      <a:pt x="146" y="282"/>
                      <a:pt x="140" y="251"/>
                      <a:pt x="140" y="215"/>
                    </a:cubicBezTo>
                    <a:cubicBezTo>
                      <a:pt x="134" y="179"/>
                      <a:pt x="146" y="143"/>
                      <a:pt x="170" y="112"/>
                    </a:cubicBezTo>
                    <a:cubicBezTo>
                      <a:pt x="182" y="94"/>
                      <a:pt x="188" y="64"/>
                      <a:pt x="176" y="46"/>
                    </a:cubicBezTo>
                    <a:cubicBezTo>
                      <a:pt x="170" y="34"/>
                      <a:pt x="164" y="22"/>
                      <a:pt x="158" y="16"/>
                    </a:cubicBezTo>
                    <a:cubicBezTo>
                      <a:pt x="145" y="6"/>
                      <a:pt x="131" y="1"/>
                      <a:pt x="1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>
                <a:off x="7960598" y="4522381"/>
                <a:ext cx="210238" cy="422848"/>
              </a:xfrm>
              <a:custGeom>
                <a:rect b="b" l="l" r="r" t="t"/>
                <a:pathLst>
                  <a:path extrusionOk="0" h="3029" w="1506">
                    <a:moveTo>
                      <a:pt x="351" y="1"/>
                    </a:moveTo>
                    <a:cubicBezTo>
                      <a:pt x="351" y="1"/>
                      <a:pt x="200" y="61"/>
                      <a:pt x="1" y="134"/>
                    </a:cubicBezTo>
                    <a:lnTo>
                      <a:pt x="1191" y="3028"/>
                    </a:lnTo>
                    <a:lnTo>
                      <a:pt x="1342" y="2974"/>
                    </a:lnTo>
                    <a:cubicBezTo>
                      <a:pt x="1451" y="2931"/>
                      <a:pt x="1505" y="2811"/>
                      <a:pt x="1463" y="2702"/>
                    </a:cubicBezTo>
                    <a:lnTo>
                      <a:pt x="3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0"/>
              <p:cNvSpPr/>
              <p:nvPr/>
            </p:nvSpPr>
            <p:spPr>
              <a:xfrm>
                <a:off x="7517791" y="3997768"/>
                <a:ext cx="52490" cy="147836"/>
              </a:xfrm>
              <a:custGeom>
                <a:rect b="b" l="l" r="r" t="t"/>
                <a:pathLst>
                  <a:path extrusionOk="0" h="1059" w="376">
                    <a:moveTo>
                      <a:pt x="315" y="1"/>
                    </a:moveTo>
                    <a:cubicBezTo>
                      <a:pt x="145" y="327"/>
                      <a:pt x="37" y="683"/>
                      <a:pt x="0" y="1046"/>
                    </a:cubicBezTo>
                    <a:lnTo>
                      <a:pt x="67" y="1058"/>
                    </a:lnTo>
                    <a:cubicBezTo>
                      <a:pt x="103" y="696"/>
                      <a:pt x="206" y="351"/>
                      <a:pt x="375" y="31"/>
                    </a:cubicBez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58AD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0"/>
              <p:cNvSpPr/>
              <p:nvPr/>
            </p:nvSpPr>
            <p:spPr>
              <a:xfrm>
                <a:off x="7435986" y="3812241"/>
                <a:ext cx="47324" cy="358632"/>
              </a:xfrm>
              <a:custGeom>
                <a:rect b="b" l="l" r="r" t="t"/>
                <a:pathLst>
                  <a:path extrusionOk="0" h="2569" w="339">
                    <a:moveTo>
                      <a:pt x="170" y="0"/>
                    </a:moveTo>
                    <a:lnTo>
                      <a:pt x="121" y="49"/>
                    </a:lnTo>
                    <a:lnTo>
                      <a:pt x="133" y="61"/>
                    </a:lnTo>
                    <a:cubicBezTo>
                      <a:pt x="230" y="139"/>
                      <a:pt x="266" y="272"/>
                      <a:pt x="242" y="460"/>
                    </a:cubicBezTo>
                    <a:cubicBezTo>
                      <a:pt x="212" y="738"/>
                      <a:pt x="170" y="1124"/>
                      <a:pt x="121" y="1511"/>
                    </a:cubicBezTo>
                    <a:cubicBezTo>
                      <a:pt x="79" y="1898"/>
                      <a:pt x="37" y="2284"/>
                      <a:pt x="0" y="2562"/>
                    </a:cubicBezTo>
                    <a:lnTo>
                      <a:pt x="73" y="2568"/>
                    </a:lnTo>
                    <a:cubicBezTo>
                      <a:pt x="103" y="2290"/>
                      <a:pt x="145" y="1904"/>
                      <a:pt x="194" y="1517"/>
                    </a:cubicBezTo>
                    <a:cubicBezTo>
                      <a:pt x="236" y="1130"/>
                      <a:pt x="278" y="744"/>
                      <a:pt x="315" y="466"/>
                    </a:cubicBezTo>
                    <a:cubicBezTo>
                      <a:pt x="339" y="242"/>
                      <a:pt x="290" y="85"/>
                      <a:pt x="170" y="0"/>
                    </a:cubicBezTo>
                    <a:close/>
                  </a:path>
                </a:pathLst>
              </a:custGeom>
              <a:solidFill>
                <a:srgbClr val="58AD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0"/>
              <p:cNvSpPr/>
              <p:nvPr/>
            </p:nvSpPr>
            <p:spPr>
              <a:xfrm>
                <a:off x="7305182" y="4305723"/>
                <a:ext cx="31410" cy="119079"/>
              </a:xfrm>
              <a:custGeom>
                <a:rect b="b" l="l" r="r" t="t"/>
                <a:pathLst>
                  <a:path extrusionOk="0" h="853" w="225">
                    <a:moveTo>
                      <a:pt x="67" y="0"/>
                    </a:moveTo>
                    <a:lnTo>
                      <a:pt x="1" y="18"/>
                    </a:lnTo>
                    <a:cubicBezTo>
                      <a:pt x="85" y="290"/>
                      <a:pt x="134" y="568"/>
                      <a:pt x="152" y="852"/>
                    </a:cubicBezTo>
                    <a:lnTo>
                      <a:pt x="224" y="846"/>
                    </a:lnTo>
                    <a:cubicBezTo>
                      <a:pt x="200" y="556"/>
                      <a:pt x="152" y="272"/>
                      <a:pt x="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>
                <a:off x="7373585" y="4285482"/>
                <a:ext cx="51512" cy="132480"/>
              </a:xfrm>
              <a:custGeom>
                <a:rect b="b" l="l" r="r" t="t"/>
                <a:pathLst>
                  <a:path extrusionOk="0" h="949" w="369">
                    <a:moveTo>
                      <a:pt x="61" y="0"/>
                    </a:moveTo>
                    <a:lnTo>
                      <a:pt x="0" y="18"/>
                    </a:lnTo>
                    <a:cubicBezTo>
                      <a:pt x="133" y="314"/>
                      <a:pt x="236" y="622"/>
                      <a:pt x="302" y="943"/>
                    </a:cubicBezTo>
                    <a:lnTo>
                      <a:pt x="302" y="949"/>
                    </a:lnTo>
                    <a:lnTo>
                      <a:pt x="369" y="937"/>
                    </a:lnTo>
                    <a:lnTo>
                      <a:pt x="363" y="937"/>
                    </a:lnTo>
                    <a:cubicBezTo>
                      <a:pt x="302" y="610"/>
                      <a:pt x="200" y="296"/>
                      <a:pt x="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0"/>
              <p:cNvSpPr/>
              <p:nvPr/>
            </p:nvSpPr>
            <p:spPr>
              <a:xfrm>
                <a:off x="7455390" y="4260912"/>
                <a:ext cx="80270" cy="146161"/>
              </a:xfrm>
              <a:custGeom>
                <a:rect b="b" l="l" r="r" t="t"/>
                <a:pathLst>
                  <a:path extrusionOk="0" h="1047" w="575">
                    <a:moveTo>
                      <a:pt x="67" y="1"/>
                    </a:moveTo>
                    <a:lnTo>
                      <a:pt x="0" y="19"/>
                    </a:lnTo>
                    <a:cubicBezTo>
                      <a:pt x="224" y="333"/>
                      <a:pt x="393" y="678"/>
                      <a:pt x="508" y="1046"/>
                    </a:cubicBezTo>
                    <a:lnTo>
                      <a:pt x="574" y="1040"/>
                    </a:lnTo>
                    <a:cubicBezTo>
                      <a:pt x="460" y="672"/>
                      <a:pt x="290" y="315"/>
                      <a:pt x="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0"/>
              <p:cNvSpPr/>
              <p:nvPr/>
            </p:nvSpPr>
            <p:spPr>
              <a:xfrm>
                <a:off x="7485683" y="4212052"/>
                <a:ext cx="125919" cy="103025"/>
              </a:xfrm>
              <a:custGeom>
                <a:rect b="b" l="l" r="r" t="t"/>
                <a:pathLst>
                  <a:path extrusionOk="0" h="738" w="902">
                    <a:moveTo>
                      <a:pt x="25" y="0"/>
                    </a:moveTo>
                    <a:lnTo>
                      <a:pt x="1" y="61"/>
                    </a:lnTo>
                    <a:lnTo>
                      <a:pt x="7" y="61"/>
                    </a:lnTo>
                    <a:cubicBezTo>
                      <a:pt x="345" y="206"/>
                      <a:pt x="641" y="441"/>
                      <a:pt x="859" y="738"/>
                    </a:cubicBezTo>
                    <a:lnTo>
                      <a:pt x="901" y="677"/>
                    </a:lnTo>
                    <a:cubicBezTo>
                      <a:pt x="678" y="381"/>
                      <a:pt x="375" y="145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0"/>
              <p:cNvSpPr/>
              <p:nvPr/>
            </p:nvSpPr>
            <p:spPr>
              <a:xfrm>
                <a:off x="7508438" y="4163891"/>
                <a:ext cx="154537" cy="76082"/>
              </a:xfrm>
              <a:custGeom>
                <a:rect b="b" l="l" r="r" t="t"/>
                <a:pathLst>
                  <a:path extrusionOk="0" h="545" w="1107">
                    <a:moveTo>
                      <a:pt x="31" y="1"/>
                    </a:moveTo>
                    <a:lnTo>
                      <a:pt x="1" y="61"/>
                    </a:lnTo>
                    <a:cubicBezTo>
                      <a:pt x="376" y="182"/>
                      <a:pt x="732" y="339"/>
                      <a:pt x="1070" y="545"/>
                    </a:cubicBezTo>
                    <a:lnTo>
                      <a:pt x="1107" y="484"/>
                    </a:lnTo>
                    <a:cubicBezTo>
                      <a:pt x="768" y="285"/>
                      <a:pt x="406" y="122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0"/>
              <p:cNvSpPr/>
              <p:nvPr/>
            </p:nvSpPr>
            <p:spPr>
              <a:xfrm>
                <a:off x="6988014" y="4321079"/>
                <a:ext cx="258260" cy="239972"/>
              </a:xfrm>
              <a:custGeom>
                <a:rect b="b" l="l" r="r" t="t"/>
                <a:pathLst>
                  <a:path extrusionOk="0" h="1719" w="1850">
                    <a:moveTo>
                      <a:pt x="379" y="0"/>
                    </a:moveTo>
                    <a:cubicBezTo>
                      <a:pt x="321" y="0"/>
                      <a:pt x="284" y="67"/>
                      <a:pt x="321" y="120"/>
                    </a:cubicBezTo>
                    <a:cubicBezTo>
                      <a:pt x="406" y="265"/>
                      <a:pt x="551" y="361"/>
                      <a:pt x="720" y="392"/>
                    </a:cubicBezTo>
                    <a:cubicBezTo>
                      <a:pt x="533" y="531"/>
                      <a:pt x="333" y="639"/>
                      <a:pt x="116" y="718"/>
                    </a:cubicBezTo>
                    <a:cubicBezTo>
                      <a:pt x="73" y="736"/>
                      <a:pt x="19" y="754"/>
                      <a:pt x="7" y="808"/>
                    </a:cubicBezTo>
                    <a:cubicBezTo>
                      <a:pt x="1" y="869"/>
                      <a:pt x="37" y="929"/>
                      <a:pt x="92" y="947"/>
                    </a:cubicBezTo>
                    <a:cubicBezTo>
                      <a:pt x="151" y="971"/>
                      <a:pt x="211" y="981"/>
                      <a:pt x="271" y="981"/>
                    </a:cubicBezTo>
                    <a:cubicBezTo>
                      <a:pt x="404" y="981"/>
                      <a:pt x="534" y="929"/>
                      <a:pt x="653" y="854"/>
                    </a:cubicBezTo>
                    <a:lnTo>
                      <a:pt x="653" y="854"/>
                    </a:lnTo>
                    <a:cubicBezTo>
                      <a:pt x="536" y="945"/>
                      <a:pt x="412" y="1043"/>
                      <a:pt x="309" y="1111"/>
                    </a:cubicBezTo>
                    <a:cubicBezTo>
                      <a:pt x="279" y="1129"/>
                      <a:pt x="255" y="1159"/>
                      <a:pt x="237" y="1189"/>
                    </a:cubicBezTo>
                    <a:cubicBezTo>
                      <a:pt x="231" y="1244"/>
                      <a:pt x="261" y="1292"/>
                      <a:pt x="309" y="1310"/>
                    </a:cubicBezTo>
                    <a:cubicBezTo>
                      <a:pt x="333" y="1319"/>
                      <a:pt x="359" y="1324"/>
                      <a:pt x="385" y="1324"/>
                    </a:cubicBezTo>
                    <a:cubicBezTo>
                      <a:pt x="410" y="1324"/>
                      <a:pt x="436" y="1319"/>
                      <a:pt x="460" y="1310"/>
                    </a:cubicBezTo>
                    <a:cubicBezTo>
                      <a:pt x="618" y="1279"/>
                      <a:pt x="769" y="1221"/>
                      <a:pt x="906" y="1141"/>
                    </a:cubicBezTo>
                    <a:lnTo>
                      <a:pt x="906" y="1141"/>
                    </a:lnTo>
                    <a:cubicBezTo>
                      <a:pt x="791" y="1237"/>
                      <a:pt x="675" y="1349"/>
                      <a:pt x="599" y="1425"/>
                    </a:cubicBezTo>
                    <a:cubicBezTo>
                      <a:pt x="527" y="1503"/>
                      <a:pt x="460" y="1642"/>
                      <a:pt x="569" y="1703"/>
                    </a:cubicBezTo>
                    <a:cubicBezTo>
                      <a:pt x="587" y="1713"/>
                      <a:pt x="608" y="1718"/>
                      <a:pt x="629" y="1718"/>
                    </a:cubicBezTo>
                    <a:cubicBezTo>
                      <a:pt x="657" y="1718"/>
                      <a:pt x="684" y="1710"/>
                      <a:pt x="708" y="1697"/>
                    </a:cubicBezTo>
                    <a:cubicBezTo>
                      <a:pt x="1095" y="1473"/>
                      <a:pt x="1445" y="1201"/>
                      <a:pt x="1765" y="887"/>
                    </a:cubicBezTo>
                    <a:cubicBezTo>
                      <a:pt x="1795" y="857"/>
                      <a:pt x="1808" y="778"/>
                      <a:pt x="1838" y="748"/>
                    </a:cubicBezTo>
                    <a:cubicBezTo>
                      <a:pt x="1850" y="555"/>
                      <a:pt x="1789" y="367"/>
                      <a:pt x="1669" y="210"/>
                    </a:cubicBezTo>
                    <a:cubicBezTo>
                      <a:pt x="1584" y="102"/>
                      <a:pt x="1433" y="28"/>
                      <a:pt x="1293" y="28"/>
                    </a:cubicBezTo>
                    <a:cubicBezTo>
                      <a:pt x="1223" y="28"/>
                      <a:pt x="1155" y="47"/>
                      <a:pt x="1101" y="89"/>
                    </a:cubicBezTo>
                    <a:cubicBezTo>
                      <a:pt x="865" y="83"/>
                      <a:pt x="635" y="59"/>
                      <a:pt x="406" y="5"/>
                    </a:cubicBezTo>
                    <a:cubicBezTo>
                      <a:pt x="397" y="2"/>
                      <a:pt x="388" y="0"/>
                      <a:pt x="379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0"/>
              <p:cNvSpPr/>
              <p:nvPr/>
            </p:nvSpPr>
            <p:spPr>
              <a:xfrm>
                <a:off x="7051391" y="4419776"/>
                <a:ext cx="57376" cy="39926"/>
              </a:xfrm>
              <a:custGeom>
                <a:rect b="b" l="l" r="r" t="t"/>
                <a:pathLst>
                  <a:path extrusionOk="0" h="286" w="411">
                    <a:moveTo>
                      <a:pt x="380" y="1"/>
                    </a:moveTo>
                    <a:cubicBezTo>
                      <a:pt x="374" y="1"/>
                      <a:pt x="368" y="2"/>
                      <a:pt x="363" y="5"/>
                    </a:cubicBezTo>
                    <a:cubicBezTo>
                      <a:pt x="254" y="95"/>
                      <a:pt x="139" y="168"/>
                      <a:pt x="18" y="234"/>
                    </a:cubicBezTo>
                    <a:cubicBezTo>
                      <a:pt x="0" y="240"/>
                      <a:pt x="0" y="259"/>
                      <a:pt x="6" y="271"/>
                    </a:cubicBezTo>
                    <a:cubicBezTo>
                      <a:pt x="6" y="277"/>
                      <a:pt x="18" y="283"/>
                      <a:pt x="24" y="283"/>
                    </a:cubicBezTo>
                    <a:cubicBezTo>
                      <a:pt x="26" y="285"/>
                      <a:pt x="29" y="285"/>
                      <a:pt x="32" y="285"/>
                    </a:cubicBezTo>
                    <a:cubicBezTo>
                      <a:pt x="38" y="285"/>
                      <a:pt x="44" y="283"/>
                      <a:pt x="48" y="283"/>
                    </a:cubicBezTo>
                    <a:cubicBezTo>
                      <a:pt x="169" y="216"/>
                      <a:pt x="290" y="138"/>
                      <a:pt x="405" y="47"/>
                    </a:cubicBezTo>
                    <a:cubicBezTo>
                      <a:pt x="411" y="41"/>
                      <a:pt x="411" y="23"/>
                      <a:pt x="405" y="11"/>
                    </a:cubicBezTo>
                    <a:cubicBezTo>
                      <a:pt x="398" y="4"/>
                      <a:pt x="389" y="1"/>
                      <a:pt x="380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7095225" y="4456630"/>
                <a:ext cx="55002" cy="39786"/>
              </a:xfrm>
              <a:custGeom>
                <a:rect b="b" l="l" r="r" t="t"/>
                <a:pathLst>
                  <a:path extrusionOk="0" h="285" w="394">
                    <a:moveTo>
                      <a:pt x="350" y="0"/>
                    </a:moveTo>
                    <a:cubicBezTo>
                      <a:pt x="344" y="0"/>
                      <a:pt x="338" y="2"/>
                      <a:pt x="333" y="7"/>
                    </a:cubicBezTo>
                    <a:cubicBezTo>
                      <a:pt x="230" y="91"/>
                      <a:pt x="127" y="164"/>
                      <a:pt x="18" y="236"/>
                    </a:cubicBezTo>
                    <a:cubicBezTo>
                      <a:pt x="6" y="242"/>
                      <a:pt x="0" y="260"/>
                      <a:pt x="6" y="273"/>
                    </a:cubicBezTo>
                    <a:cubicBezTo>
                      <a:pt x="12" y="279"/>
                      <a:pt x="18" y="285"/>
                      <a:pt x="30" y="285"/>
                    </a:cubicBezTo>
                    <a:cubicBezTo>
                      <a:pt x="37" y="285"/>
                      <a:pt x="43" y="279"/>
                      <a:pt x="49" y="279"/>
                    </a:cubicBezTo>
                    <a:cubicBezTo>
                      <a:pt x="157" y="206"/>
                      <a:pt x="266" y="134"/>
                      <a:pt x="369" y="49"/>
                    </a:cubicBezTo>
                    <a:cubicBezTo>
                      <a:pt x="393" y="34"/>
                      <a:pt x="374" y="0"/>
                      <a:pt x="350" y="0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7347341" y="2640166"/>
                <a:ext cx="911169" cy="526990"/>
              </a:xfrm>
              <a:custGeom>
                <a:rect b="b" l="l" r="r" t="t"/>
                <a:pathLst>
                  <a:path extrusionOk="0" h="3775" w="6527">
                    <a:moveTo>
                      <a:pt x="2580" y="1086"/>
                    </a:moveTo>
                    <a:cubicBezTo>
                      <a:pt x="2654" y="1086"/>
                      <a:pt x="2732" y="1096"/>
                      <a:pt x="2811" y="1122"/>
                    </a:cubicBezTo>
                    <a:cubicBezTo>
                      <a:pt x="3167" y="1236"/>
                      <a:pt x="3433" y="1635"/>
                      <a:pt x="3415" y="2100"/>
                    </a:cubicBezTo>
                    <a:lnTo>
                      <a:pt x="1729" y="1647"/>
                    </a:lnTo>
                    <a:cubicBezTo>
                      <a:pt x="1801" y="1472"/>
                      <a:pt x="1928" y="1321"/>
                      <a:pt x="2092" y="1224"/>
                    </a:cubicBezTo>
                    <a:cubicBezTo>
                      <a:pt x="2115" y="1210"/>
                      <a:pt x="2322" y="1086"/>
                      <a:pt x="2580" y="1086"/>
                    </a:cubicBezTo>
                    <a:close/>
                    <a:moveTo>
                      <a:pt x="2725" y="1"/>
                    </a:moveTo>
                    <a:cubicBezTo>
                      <a:pt x="863" y="1"/>
                      <a:pt x="1" y="1980"/>
                      <a:pt x="1" y="1980"/>
                    </a:cubicBezTo>
                    <a:cubicBezTo>
                      <a:pt x="236" y="1945"/>
                      <a:pt x="475" y="1929"/>
                      <a:pt x="715" y="1929"/>
                    </a:cubicBezTo>
                    <a:cubicBezTo>
                      <a:pt x="3297" y="1929"/>
                      <a:pt x="6073" y="3774"/>
                      <a:pt x="6073" y="3774"/>
                    </a:cubicBezTo>
                    <a:cubicBezTo>
                      <a:pt x="6073" y="3774"/>
                      <a:pt x="6527" y="1267"/>
                      <a:pt x="3874" y="233"/>
                    </a:cubicBezTo>
                    <a:cubicBezTo>
                      <a:pt x="3838" y="215"/>
                      <a:pt x="3808" y="209"/>
                      <a:pt x="3777" y="197"/>
                    </a:cubicBezTo>
                    <a:cubicBezTo>
                      <a:pt x="3396" y="60"/>
                      <a:pt x="3046" y="1"/>
                      <a:pt x="2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0"/>
              <p:cNvSpPr/>
              <p:nvPr/>
            </p:nvSpPr>
            <p:spPr>
              <a:xfrm>
                <a:off x="7799501" y="2620343"/>
                <a:ext cx="114891" cy="62541"/>
              </a:xfrm>
              <a:custGeom>
                <a:rect b="b" l="l" r="r" t="t"/>
                <a:pathLst>
                  <a:path extrusionOk="0" h="448" w="823">
                    <a:moveTo>
                      <a:pt x="362" y="0"/>
                    </a:moveTo>
                    <a:cubicBezTo>
                      <a:pt x="220" y="0"/>
                      <a:pt x="82" y="69"/>
                      <a:pt x="1" y="188"/>
                    </a:cubicBezTo>
                    <a:cubicBezTo>
                      <a:pt x="182" y="224"/>
                      <a:pt x="363" y="273"/>
                      <a:pt x="538" y="339"/>
                    </a:cubicBezTo>
                    <a:lnTo>
                      <a:pt x="629" y="375"/>
                    </a:lnTo>
                    <a:cubicBezTo>
                      <a:pt x="695" y="394"/>
                      <a:pt x="762" y="424"/>
                      <a:pt x="822" y="448"/>
                    </a:cubicBezTo>
                    <a:cubicBezTo>
                      <a:pt x="822" y="267"/>
                      <a:pt x="707" y="103"/>
                      <a:pt x="538" y="37"/>
                    </a:cubicBezTo>
                    <a:cubicBezTo>
                      <a:pt x="481" y="12"/>
                      <a:pt x="422" y="0"/>
                      <a:pt x="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0"/>
              <p:cNvSpPr/>
              <p:nvPr/>
            </p:nvSpPr>
            <p:spPr>
              <a:xfrm>
                <a:off x="7747151" y="2654126"/>
                <a:ext cx="90461" cy="156212"/>
              </a:xfrm>
              <a:custGeom>
                <a:rect b="b" l="l" r="r" t="t"/>
                <a:pathLst>
                  <a:path extrusionOk="0" fill="none" h="1119" w="648">
                    <a:moveTo>
                      <a:pt x="1" y="1118"/>
                    </a:moveTo>
                    <a:cubicBezTo>
                      <a:pt x="158" y="713"/>
                      <a:pt x="376" y="339"/>
                      <a:pt x="647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0"/>
              <p:cNvSpPr/>
              <p:nvPr/>
            </p:nvSpPr>
            <p:spPr>
              <a:xfrm>
                <a:off x="7911738" y="2670180"/>
                <a:ext cx="81108" cy="369521"/>
              </a:xfrm>
              <a:custGeom>
                <a:rect b="b" l="l" r="r" t="t"/>
                <a:pathLst>
                  <a:path extrusionOk="0" fill="none" h="2647" w="581">
                    <a:moveTo>
                      <a:pt x="0" y="0"/>
                    </a:moveTo>
                    <a:cubicBezTo>
                      <a:pt x="477" y="798"/>
                      <a:pt x="580" y="1765"/>
                      <a:pt x="272" y="2647"/>
                    </a:cubicBezTo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0"/>
              <p:cNvSpPr/>
              <p:nvPr/>
            </p:nvSpPr>
            <p:spPr>
              <a:xfrm>
                <a:off x="7444362" y="2645750"/>
                <a:ext cx="333365" cy="265798"/>
              </a:xfrm>
              <a:custGeom>
                <a:rect b="b" l="l" r="r" t="t"/>
                <a:pathLst>
                  <a:path extrusionOk="0" fill="none" h="1904" w="2388">
                    <a:moveTo>
                      <a:pt x="1" y="1903"/>
                    </a:moveTo>
                    <a:cubicBezTo>
                      <a:pt x="351" y="852"/>
                      <a:pt x="1288" y="109"/>
                      <a:pt x="2387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5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0"/>
              <p:cNvSpPr/>
              <p:nvPr/>
            </p:nvSpPr>
            <p:spPr>
              <a:xfrm>
                <a:off x="7518628" y="2724065"/>
                <a:ext cx="257422" cy="188460"/>
              </a:xfrm>
              <a:custGeom>
                <a:rect b="b" l="l" r="r" t="t"/>
                <a:pathLst>
                  <a:path extrusionOk="0" h="1350" w="1844">
                    <a:moveTo>
                      <a:pt x="1541" y="1"/>
                    </a:moveTo>
                    <a:cubicBezTo>
                      <a:pt x="1447" y="111"/>
                      <a:pt x="1421" y="267"/>
                      <a:pt x="1475" y="405"/>
                    </a:cubicBezTo>
                    <a:lnTo>
                      <a:pt x="1475" y="405"/>
                    </a:lnTo>
                    <a:cubicBezTo>
                      <a:pt x="1360" y="199"/>
                      <a:pt x="1150" y="68"/>
                      <a:pt x="919" y="68"/>
                    </a:cubicBezTo>
                    <a:cubicBezTo>
                      <a:pt x="893" y="68"/>
                      <a:pt x="867" y="70"/>
                      <a:pt x="840" y="73"/>
                    </a:cubicBezTo>
                    <a:cubicBezTo>
                      <a:pt x="858" y="249"/>
                      <a:pt x="937" y="406"/>
                      <a:pt x="1064" y="533"/>
                    </a:cubicBezTo>
                    <a:cubicBezTo>
                      <a:pt x="956" y="476"/>
                      <a:pt x="838" y="446"/>
                      <a:pt x="719" y="446"/>
                    </a:cubicBezTo>
                    <a:cubicBezTo>
                      <a:pt x="624" y="446"/>
                      <a:pt x="530" y="465"/>
                      <a:pt x="442" y="502"/>
                    </a:cubicBezTo>
                    <a:cubicBezTo>
                      <a:pt x="351" y="545"/>
                      <a:pt x="0" y="847"/>
                      <a:pt x="31" y="937"/>
                    </a:cubicBezTo>
                    <a:cubicBezTo>
                      <a:pt x="54" y="1003"/>
                      <a:pt x="242" y="1011"/>
                      <a:pt x="364" y="1011"/>
                    </a:cubicBezTo>
                    <a:cubicBezTo>
                      <a:pt x="399" y="1011"/>
                      <a:pt x="429" y="1010"/>
                      <a:pt x="448" y="1010"/>
                    </a:cubicBezTo>
                    <a:cubicBezTo>
                      <a:pt x="833" y="1010"/>
                      <a:pt x="1363" y="1350"/>
                      <a:pt x="1620" y="1350"/>
                    </a:cubicBezTo>
                    <a:cubicBezTo>
                      <a:pt x="1673" y="1350"/>
                      <a:pt x="1715" y="1335"/>
                      <a:pt x="1741" y="1300"/>
                    </a:cubicBezTo>
                    <a:cubicBezTo>
                      <a:pt x="1801" y="1228"/>
                      <a:pt x="1843" y="1131"/>
                      <a:pt x="1843" y="1034"/>
                    </a:cubicBezTo>
                    <a:cubicBezTo>
                      <a:pt x="1837" y="937"/>
                      <a:pt x="1819" y="841"/>
                      <a:pt x="1783" y="750"/>
                    </a:cubicBezTo>
                    <a:cubicBezTo>
                      <a:pt x="1704" y="502"/>
                      <a:pt x="1626" y="249"/>
                      <a:pt x="15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60" name="Google Shape;11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1600899"/>
            <a:ext cx="3505450" cy="3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363" y="2029800"/>
            <a:ext cx="3324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40"/>
          <p:cNvSpPr txBox="1"/>
          <p:nvPr/>
        </p:nvSpPr>
        <p:spPr>
          <a:xfrm>
            <a:off x="3405250" y="3019300"/>
            <a:ext cx="28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rPr>
              <a:t>Fonte: Organização Mundial da Saúde (OMS)</a:t>
            </a:r>
            <a:endParaRPr>
              <a:solidFill>
                <a:schemeClr val="accent2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1"/>
          <p:cNvSpPr txBox="1"/>
          <p:nvPr>
            <p:ph type="title"/>
          </p:nvPr>
        </p:nvSpPr>
        <p:spPr>
          <a:xfrm>
            <a:off x="2493300" y="307275"/>
            <a:ext cx="4157400" cy="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68B1F"/>
                </a:solidFill>
              </a:rPr>
              <a:t>DADOS DE VIOLÊNCIA</a:t>
            </a:r>
            <a:r>
              <a:rPr lang="en" sz="2700"/>
              <a:t> </a:t>
            </a:r>
            <a:r>
              <a:rPr lang="en" sz="2700">
                <a:solidFill>
                  <a:schemeClr val="accent1"/>
                </a:solidFill>
              </a:rPr>
              <a:t>INFANTO-JUVENIL</a:t>
            </a:r>
            <a:endParaRPr sz="2700">
              <a:solidFill>
                <a:schemeClr val="accent1"/>
              </a:solidFill>
            </a:endParaRPr>
          </a:p>
        </p:txBody>
      </p:sp>
      <p:grpSp>
        <p:nvGrpSpPr>
          <p:cNvPr id="1168" name="Google Shape;1168;p41"/>
          <p:cNvGrpSpPr/>
          <p:nvPr/>
        </p:nvGrpSpPr>
        <p:grpSpPr>
          <a:xfrm>
            <a:off x="8143738" y="4036150"/>
            <a:ext cx="419195" cy="402576"/>
            <a:chOff x="10090475" y="2436775"/>
            <a:chExt cx="419195" cy="402576"/>
          </a:xfrm>
        </p:grpSpPr>
        <p:sp>
          <p:nvSpPr>
            <p:cNvPr id="1169" name="Google Shape;1169;p41"/>
            <p:cNvSpPr/>
            <p:nvPr/>
          </p:nvSpPr>
          <p:spPr>
            <a:xfrm>
              <a:off x="10274714" y="2734510"/>
              <a:ext cx="57052" cy="58279"/>
            </a:xfrm>
            <a:custGeom>
              <a:rect b="b" l="l" r="r" t="t"/>
              <a:pathLst>
                <a:path extrusionOk="0" h="285" w="279">
                  <a:moveTo>
                    <a:pt x="139" y="1"/>
                  </a:moveTo>
                  <a:cubicBezTo>
                    <a:pt x="61" y="1"/>
                    <a:pt x="0" y="67"/>
                    <a:pt x="0" y="146"/>
                  </a:cubicBezTo>
                  <a:cubicBezTo>
                    <a:pt x="0" y="224"/>
                    <a:pt x="61" y="285"/>
                    <a:pt x="139" y="285"/>
                  </a:cubicBezTo>
                  <a:cubicBezTo>
                    <a:pt x="218" y="285"/>
                    <a:pt x="278" y="224"/>
                    <a:pt x="278" y="146"/>
                  </a:cubicBezTo>
                  <a:cubicBezTo>
                    <a:pt x="278" y="67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10090475" y="2436775"/>
              <a:ext cx="227600" cy="380751"/>
            </a:xfrm>
            <a:custGeom>
              <a:rect b="b" l="l" r="r" t="t"/>
              <a:pathLst>
                <a:path extrusionOk="0" h="1862" w="1059">
                  <a:moveTo>
                    <a:pt x="520" y="1"/>
                  </a:moveTo>
                  <a:lnTo>
                    <a:pt x="1" y="961"/>
                  </a:lnTo>
                  <a:lnTo>
                    <a:pt x="533" y="1862"/>
                  </a:lnTo>
                  <a:lnTo>
                    <a:pt x="1058" y="88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985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10199250" y="2616525"/>
              <a:ext cx="308924" cy="222826"/>
            </a:xfrm>
            <a:custGeom>
              <a:rect b="b" l="l" r="r" t="t"/>
              <a:pathLst>
                <a:path extrusionOk="0" h="1101" w="1518">
                  <a:moveTo>
                    <a:pt x="526" y="1"/>
                  </a:moveTo>
                  <a:lnTo>
                    <a:pt x="1" y="980"/>
                  </a:lnTo>
                  <a:lnTo>
                    <a:pt x="961" y="1100"/>
                  </a:lnTo>
                  <a:lnTo>
                    <a:pt x="1517" y="110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rgbClr val="F34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10196804" y="2436777"/>
              <a:ext cx="312866" cy="202852"/>
            </a:xfrm>
            <a:custGeom>
              <a:rect b="b" l="l" r="r" t="t"/>
              <a:pathLst>
                <a:path extrusionOk="0" h="992" w="1530">
                  <a:moveTo>
                    <a:pt x="0" y="1"/>
                  </a:moveTo>
                  <a:lnTo>
                    <a:pt x="538" y="883"/>
                  </a:lnTo>
                  <a:lnTo>
                    <a:pt x="1529" y="992"/>
                  </a:lnTo>
                  <a:lnTo>
                    <a:pt x="1064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41"/>
          <p:cNvGrpSpPr/>
          <p:nvPr/>
        </p:nvGrpSpPr>
        <p:grpSpPr>
          <a:xfrm rot="3100324">
            <a:off x="675245" y="614713"/>
            <a:ext cx="671761" cy="1013288"/>
            <a:chOff x="10379070" y="1769350"/>
            <a:chExt cx="1021079" cy="1540201"/>
          </a:xfrm>
        </p:grpSpPr>
        <p:sp>
          <p:nvSpPr>
            <p:cNvPr id="1174" name="Google Shape;1174;p41"/>
            <p:cNvSpPr/>
            <p:nvPr/>
          </p:nvSpPr>
          <p:spPr>
            <a:xfrm>
              <a:off x="10379070" y="2164678"/>
              <a:ext cx="535389" cy="574244"/>
            </a:xfrm>
            <a:custGeom>
              <a:rect b="b" l="l" r="r" t="t"/>
              <a:pathLst>
                <a:path extrusionOk="0" h="1271" w="1185">
                  <a:moveTo>
                    <a:pt x="478" y="153"/>
                  </a:moveTo>
                  <a:cubicBezTo>
                    <a:pt x="538" y="153"/>
                    <a:pt x="598" y="171"/>
                    <a:pt x="653" y="207"/>
                  </a:cubicBezTo>
                  <a:cubicBezTo>
                    <a:pt x="762" y="274"/>
                    <a:pt x="846" y="377"/>
                    <a:pt x="900" y="497"/>
                  </a:cubicBezTo>
                  <a:cubicBezTo>
                    <a:pt x="1009" y="751"/>
                    <a:pt x="967" y="1023"/>
                    <a:pt x="804" y="1096"/>
                  </a:cubicBezTo>
                  <a:cubicBezTo>
                    <a:pt x="769" y="1109"/>
                    <a:pt x="733" y="1116"/>
                    <a:pt x="698" y="1116"/>
                  </a:cubicBezTo>
                  <a:cubicBezTo>
                    <a:pt x="642" y="1116"/>
                    <a:pt x="586" y="1099"/>
                    <a:pt x="538" y="1065"/>
                  </a:cubicBezTo>
                  <a:cubicBezTo>
                    <a:pt x="429" y="993"/>
                    <a:pt x="339" y="890"/>
                    <a:pt x="290" y="769"/>
                  </a:cubicBezTo>
                  <a:cubicBezTo>
                    <a:pt x="175" y="522"/>
                    <a:pt x="224" y="244"/>
                    <a:pt x="387" y="171"/>
                  </a:cubicBezTo>
                  <a:cubicBezTo>
                    <a:pt x="417" y="159"/>
                    <a:pt x="447" y="153"/>
                    <a:pt x="478" y="153"/>
                  </a:cubicBezTo>
                  <a:close/>
                  <a:moveTo>
                    <a:pt x="480" y="1"/>
                  </a:moveTo>
                  <a:cubicBezTo>
                    <a:pt x="426" y="1"/>
                    <a:pt x="372" y="11"/>
                    <a:pt x="320" y="32"/>
                  </a:cubicBezTo>
                  <a:cubicBezTo>
                    <a:pt x="79" y="141"/>
                    <a:pt x="0" y="497"/>
                    <a:pt x="151" y="830"/>
                  </a:cubicBezTo>
                  <a:cubicBezTo>
                    <a:pt x="212" y="981"/>
                    <a:pt x="320" y="1108"/>
                    <a:pt x="459" y="1192"/>
                  </a:cubicBezTo>
                  <a:cubicBezTo>
                    <a:pt x="532" y="1241"/>
                    <a:pt x="617" y="1265"/>
                    <a:pt x="707" y="1271"/>
                  </a:cubicBezTo>
                  <a:cubicBezTo>
                    <a:pt x="762" y="1265"/>
                    <a:pt x="810" y="1259"/>
                    <a:pt x="858" y="1234"/>
                  </a:cubicBezTo>
                  <a:cubicBezTo>
                    <a:pt x="1106" y="1126"/>
                    <a:pt x="1184" y="769"/>
                    <a:pt x="1033" y="437"/>
                  </a:cubicBezTo>
                  <a:cubicBezTo>
                    <a:pt x="967" y="286"/>
                    <a:pt x="864" y="159"/>
                    <a:pt x="725" y="74"/>
                  </a:cubicBezTo>
                  <a:cubicBezTo>
                    <a:pt x="651" y="26"/>
                    <a:pt x="566" y="1"/>
                    <a:pt x="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10718827" y="2647205"/>
              <a:ext cx="351052" cy="662346"/>
            </a:xfrm>
            <a:custGeom>
              <a:rect b="b" l="l" r="r" t="t"/>
              <a:pathLst>
                <a:path extrusionOk="0" h="1466" w="777">
                  <a:moveTo>
                    <a:pt x="99" y="1"/>
                  </a:moveTo>
                  <a:cubicBezTo>
                    <a:pt x="49" y="1"/>
                    <a:pt x="0" y="47"/>
                    <a:pt x="28" y="106"/>
                  </a:cubicBezTo>
                  <a:lnTo>
                    <a:pt x="626" y="1417"/>
                  </a:lnTo>
                  <a:cubicBezTo>
                    <a:pt x="638" y="1447"/>
                    <a:pt x="662" y="1466"/>
                    <a:pt x="692" y="1466"/>
                  </a:cubicBezTo>
                  <a:cubicBezTo>
                    <a:pt x="704" y="1466"/>
                    <a:pt x="716" y="1460"/>
                    <a:pt x="723" y="1460"/>
                  </a:cubicBezTo>
                  <a:cubicBezTo>
                    <a:pt x="759" y="1441"/>
                    <a:pt x="777" y="1393"/>
                    <a:pt x="759" y="1357"/>
                  </a:cubicBezTo>
                  <a:lnTo>
                    <a:pt x="167" y="46"/>
                  </a:lnTo>
                  <a:cubicBezTo>
                    <a:pt x="152" y="14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10490666" y="1769350"/>
              <a:ext cx="909483" cy="849393"/>
            </a:xfrm>
            <a:custGeom>
              <a:rect b="b" l="l" r="r" t="t"/>
              <a:pathLst>
                <a:path extrusionOk="0" h="1880" w="2013">
                  <a:moveTo>
                    <a:pt x="1294" y="31"/>
                  </a:moveTo>
                  <a:cubicBezTo>
                    <a:pt x="1004" y="1"/>
                    <a:pt x="738" y="194"/>
                    <a:pt x="672" y="478"/>
                  </a:cubicBezTo>
                  <a:cubicBezTo>
                    <a:pt x="635" y="659"/>
                    <a:pt x="539" y="829"/>
                    <a:pt x="394" y="949"/>
                  </a:cubicBezTo>
                  <a:lnTo>
                    <a:pt x="376" y="968"/>
                  </a:lnTo>
                  <a:cubicBezTo>
                    <a:pt x="1" y="1318"/>
                    <a:pt x="527" y="1880"/>
                    <a:pt x="901" y="1529"/>
                  </a:cubicBezTo>
                  <a:cubicBezTo>
                    <a:pt x="931" y="1505"/>
                    <a:pt x="956" y="1469"/>
                    <a:pt x="980" y="1433"/>
                  </a:cubicBezTo>
                  <a:cubicBezTo>
                    <a:pt x="1052" y="1306"/>
                    <a:pt x="1185" y="1215"/>
                    <a:pt x="1330" y="1191"/>
                  </a:cubicBezTo>
                  <a:cubicBezTo>
                    <a:pt x="1439" y="1179"/>
                    <a:pt x="1536" y="1131"/>
                    <a:pt x="1614" y="1064"/>
                  </a:cubicBezTo>
                  <a:lnTo>
                    <a:pt x="1644" y="1046"/>
                  </a:lnTo>
                  <a:cubicBezTo>
                    <a:pt x="2013" y="702"/>
                    <a:pt x="1802" y="79"/>
                    <a:pt x="1300" y="31"/>
                  </a:cubicBezTo>
                  <a:close/>
                </a:path>
              </a:pathLst>
            </a:custGeom>
            <a:solidFill>
              <a:srgbClr val="F8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10490666" y="1769350"/>
              <a:ext cx="909483" cy="849393"/>
            </a:xfrm>
            <a:custGeom>
              <a:rect b="b" l="l" r="r" t="t"/>
              <a:pathLst>
                <a:path extrusionOk="0" fill="none" h="1880" w="2013">
                  <a:moveTo>
                    <a:pt x="1294" y="31"/>
                  </a:moveTo>
                  <a:cubicBezTo>
                    <a:pt x="1004" y="1"/>
                    <a:pt x="738" y="194"/>
                    <a:pt x="672" y="478"/>
                  </a:cubicBezTo>
                  <a:cubicBezTo>
                    <a:pt x="635" y="659"/>
                    <a:pt x="539" y="829"/>
                    <a:pt x="394" y="949"/>
                  </a:cubicBezTo>
                  <a:lnTo>
                    <a:pt x="376" y="968"/>
                  </a:lnTo>
                  <a:cubicBezTo>
                    <a:pt x="1" y="1318"/>
                    <a:pt x="527" y="1880"/>
                    <a:pt x="901" y="1529"/>
                  </a:cubicBezTo>
                  <a:cubicBezTo>
                    <a:pt x="931" y="1505"/>
                    <a:pt x="956" y="1469"/>
                    <a:pt x="980" y="1433"/>
                  </a:cubicBezTo>
                  <a:cubicBezTo>
                    <a:pt x="1052" y="1306"/>
                    <a:pt x="1185" y="1215"/>
                    <a:pt x="1330" y="1191"/>
                  </a:cubicBezTo>
                  <a:cubicBezTo>
                    <a:pt x="1439" y="1179"/>
                    <a:pt x="1536" y="1131"/>
                    <a:pt x="1614" y="1064"/>
                  </a:cubicBezTo>
                  <a:lnTo>
                    <a:pt x="1644" y="1046"/>
                  </a:lnTo>
                  <a:cubicBezTo>
                    <a:pt x="2013" y="702"/>
                    <a:pt x="1802" y="79"/>
                    <a:pt x="1300" y="3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350">
              <a:solidFill>
                <a:srgbClr val="FFFFFF"/>
              </a:solidFill>
              <a:prstDash val="solid"/>
              <a:miter lim="60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10684490" y="1935162"/>
              <a:ext cx="489305" cy="477558"/>
            </a:xfrm>
            <a:custGeom>
              <a:rect b="b" l="l" r="r" t="t"/>
              <a:pathLst>
                <a:path extrusionOk="0" h="1057" w="1083">
                  <a:moveTo>
                    <a:pt x="623" y="1"/>
                  </a:moveTo>
                  <a:cubicBezTo>
                    <a:pt x="564" y="1"/>
                    <a:pt x="504" y="15"/>
                    <a:pt x="448" y="45"/>
                  </a:cubicBezTo>
                  <a:cubicBezTo>
                    <a:pt x="321" y="117"/>
                    <a:pt x="249" y="256"/>
                    <a:pt x="261" y="401"/>
                  </a:cubicBezTo>
                  <a:cubicBezTo>
                    <a:pt x="267" y="474"/>
                    <a:pt x="231" y="540"/>
                    <a:pt x="170" y="576"/>
                  </a:cubicBezTo>
                  <a:cubicBezTo>
                    <a:pt x="158" y="582"/>
                    <a:pt x="146" y="594"/>
                    <a:pt x="128" y="607"/>
                  </a:cubicBezTo>
                  <a:cubicBezTo>
                    <a:pt x="1" y="721"/>
                    <a:pt x="25" y="927"/>
                    <a:pt x="170" y="1017"/>
                  </a:cubicBezTo>
                  <a:cubicBezTo>
                    <a:pt x="213" y="1044"/>
                    <a:pt x="261" y="1057"/>
                    <a:pt x="307" y="1057"/>
                  </a:cubicBezTo>
                  <a:cubicBezTo>
                    <a:pt x="417" y="1057"/>
                    <a:pt x="523" y="987"/>
                    <a:pt x="557" y="872"/>
                  </a:cubicBezTo>
                  <a:cubicBezTo>
                    <a:pt x="581" y="800"/>
                    <a:pt x="635" y="752"/>
                    <a:pt x="708" y="733"/>
                  </a:cubicBezTo>
                  <a:cubicBezTo>
                    <a:pt x="968" y="679"/>
                    <a:pt x="1082" y="377"/>
                    <a:pt x="931" y="159"/>
                  </a:cubicBezTo>
                  <a:cubicBezTo>
                    <a:pt x="859" y="58"/>
                    <a:pt x="743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9" name="Google Shape;11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25" y="1362472"/>
            <a:ext cx="5516819" cy="3139653"/>
          </a:xfrm>
          <a:prstGeom prst="rect">
            <a:avLst/>
          </a:prstGeom>
          <a:noFill/>
          <a:ln cap="rnd" cmpd="dbl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42"/>
          <p:cNvGrpSpPr/>
          <p:nvPr/>
        </p:nvGrpSpPr>
        <p:grpSpPr>
          <a:xfrm rot="925662">
            <a:off x="7722553" y="621574"/>
            <a:ext cx="1303140" cy="1065942"/>
            <a:chOff x="-3597152" y="-1699"/>
            <a:chExt cx="2528551" cy="2068303"/>
          </a:xfrm>
        </p:grpSpPr>
        <p:sp>
          <p:nvSpPr>
            <p:cNvPr id="1185" name="Google Shape;1185;p42"/>
            <p:cNvSpPr/>
            <p:nvPr/>
          </p:nvSpPr>
          <p:spPr>
            <a:xfrm>
              <a:off x="-3597152" y="-1699"/>
              <a:ext cx="2528551" cy="2067309"/>
            </a:xfrm>
            <a:custGeom>
              <a:rect b="b" l="l" r="r" t="t"/>
              <a:pathLst>
                <a:path extrusionOk="0" h="8251" w="10092">
                  <a:moveTo>
                    <a:pt x="2840" y="0"/>
                  </a:moveTo>
                  <a:cubicBezTo>
                    <a:pt x="2810" y="0"/>
                    <a:pt x="2792" y="3"/>
                    <a:pt x="2792" y="3"/>
                  </a:cubicBezTo>
                  <a:cubicBezTo>
                    <a:pt x="1946" y="136"/>
                    <a:pt x="2115" y="1532"/>
                    <a:pt x="2115" y="1532"/>
                  </a:cubicBezTo>
                  <a:cubicBezTo>
                    <a:pt x="2121" y="1665"/>
                    <a:pt x="2145" y="1798"/>
                    <a:pt x="2182" y="1931"/>
                  </a:cubicBezTo>
                  <a:cubicBezTo>
                    <a:pt x="2073" y="1918"/>
                    <a:pt x="1965" y="1912"/>
                    <a:pt x="1857" y="1912"/>
                  </a:cubicBezTo>
                  <a:cubicBezTo>
                    <a:pt x="1706" y="1912"/>
                    <a:pt x="1556" y="1924"/>
                    <a:pt x="1408" y="1949"/>
                  </a:cubicBezTo>
                  <a:cubicBezTo>
                    <a:pt x="593" y="2057"/>
                    <a:pt x="363" y="2456"/>
                    <a:pt x="303" y="2728"/>
                  </a:cubicBezTo>
                  <a:cubicBezTo>
                    <a:pt x="262" y="2712"/>
                    <a:pt x="217" y="2704"/>
                    <a:pt x="171" y="2704"/>
                  </a:cubicBezTo>
                  <a:cubicBezTo>
                    <a:pt x="148" y="2704"/>
                    <a:pt x="125" y="2706"/>
                    <a:pt x="103" y="2710"/>
                  </a:cubicBezTo>
                  <a:cubicBezTo>
                    <a:pt x="103" y="2710"/>
                    <a:pt x="0" y="3048"/>
                    <a:pt x="158" y="3284"/>
                  </a:cubicBezTo>
                  <a:cubicBezTo>
                    <a:pt x="230" y="3266"/>
                    <a:pt x="297" y="3230"/>
                    <a:pt x="351" y="3175"/>
                  </a:cubicBezTo>
                  <a:cubicBezTo>
                    <a:pt x="613" y="3683"/>
                    <a:pt x="1490" y="3707"/>
                    <a:pt x="1658" y="3707"/>
                  </a:cubicBezTo>
                  <a:cubicBezTo>
                    <a:pt x="1676" y="3707"/>
                    <a:pt x="1686" y="3707"/>
                    <a:pt x="1686" y="3707"/>
                  </a:cubicBezTo>
                  <a:cubicBezTo>
                    <a:pt x="1958" y="3701"/>
                    <a:pt x="2236" y="3653"/>
                    <a:pt x="2496" y="3556"/>
                  </a:cubicBezTo>
                  <a:cubicBezTo>
                    <a:pt x="2502" y="3773"/>
                    <a:pt x="2532" y="3985"/>
                    <a:pt x="2581" y="4196"/>
                  </a:cubicBezTo>
                  <a:cubicBezTo>
                    <a:pt x="2659" y="4498"/>
                    <a:pt x="2792" y="4788"/>
                    <a:pt x="2967" y="5048"/>
                  </a:cubicBezTo>
                  <a:cubicBezTo>
                    <a:pt x="2532" y="5556"/>
                    <a:pt x="2315" y="6378"/>
                    <a:pt x="2315" y="6378"/>
                  </a:cubicBezTo>
                  <a:cubicBezTo>
                    <a:pt x="1861" y="7852"/>
                    <a:pt x="2671" y="8063"/>
                    <a:pt x="2713" y="8069"/>
                  </a:cubicBezTo>
                  <a:cubicBezTo>
                    <a:pt x="2750" y="8076"/>
                    <a:pt x="2786" y="8080"/>
                    <a:pt x="2821" y="8080"/>
                  </a:cubicBezTo>
                  <a:cubicBezTo>
                    <a:pt x="3535" y="8080"/>
                    <a:pt x="4073" y="6752"/>
                    <a:pt x="4073" y="6752"/>
                  </a:cubicBezTo>
                  <a:cubicBezTo>
                    <a:pt x="4194" y="6444"/>
                    <a:pt x="4278" y="6124"/>
                    <a:pt x="4327" y="5798"/>
                  </a:cubicBezTo>
                  <a:lnTo>
                    <a:pt x="4713" y="5798"/>
                  </a:lnTo>
                  <a:cubicBezTo>
                    <a:pt x="5007" y="5798"/>
                    <a:pt x="5304" y="5811"/>
                    <a:pt x="5643" y="5811"/>
                  </a:cubicBezTo>
                  <a:cubicBezTo>
                    <a:pt x="5812" y="5811"/>
                    <a:pt x="5992" y="5808"/>
                    <a:pt x="6188" y="5798"/>
                  </a:cubicBezTo>
                  <a:lnTo>
                    <a:pt x="6188" y="5798"/>
                  </a:lnTo>
                  <a:cubicBezTo>
                    <a:pt x="6139" y="6154"/>
                    <a:pt x="6133" y="6523"/>
                    <a:pt x="6164" y="6885"/>
                  </a:cubicBezTo>
                  <a:cubicBezTo>
                    <a:pt x="6245" y="8130"/>
                    <a:pt x="6732" y="8251"/>
                    <a:pt x="6903" y="8251"/>
                  </a:cubicBezTo>
                  <a:cubicBezTo>
                    <a:pt x="6935" y="8251"/>
                    <a:pt x="6956" y="8247"/>
                    <a:pt x="6961" y="8245"/>
                  </a:cubicBezTo>
                  <a:cubicBezTo>
                    <a:pt x="7173" y="8196"/>
                    <a:pt x="7306" y="7991"/>
                    <a:pt x="7402" y="7737"/>
                  </a:cubicBezTo>
                  <a:cubicBezTo>
                    <a:pt x="7657" y="8011"/>
                    <a:pt x="7900" y="8078"/>
                    <a:pt x="8077" y="8078"/>
                  </a:cubicBezTo>
                  <a:cubicBezTo>
                    <a:pt x="8236" y="8078"/>
                    <a:pt x="8343" y="8024"/>
                    <a:pt x="8357" y="8015"/>
                  </a:cubicBezTo>
                  <a:cubicBezTo>
                    <a:pt x="9028" y="7622"/>
                    <a:pt x="8508" y="6130"/>
                    <a:pt x="8508" y="6130"/>
                  </a:cubicBezTo>
                  <a:cubicBezTo>
                    <a:pt x="8278" y="5508"/>
                    <a:pt x="8037" y="5145"/>
                    <a:pt x="7813" y="4934"/>
                  </a:cubicBezTo>
                  <a:cubicBezTo>
                    <a:pt x="7880" y="4903"/>
                    <a:pt x="7934" y="4855"/>
                    <a:pt x="7982" y="4807"/>
                  </a:cubicBezTo>
                  <a:cubicBezTo>
                    <a:pt x="8127" y="4656"/>
                    <a:pt x="8224" y="4456"/>
                    <a:pt x="8339" y="4287"/>
                  </a:cubicBezTo>
                  <a:cubicBezTo>
                    <a:pt x="8478" y="4069"/>
                    <a:pt x="8623" y="3852"/>
                    <a:pt x="8750" y="3628"/>
                  </a:cubicBezTo>
                  <a:cubicBezTo>
                    <a:pt x="8840" y="3477"/>
                    <a:pt x="8889" y="3308"/>
                    <a:pt x="8889" y="3133"/>
                  </a:cubicBezTo>
                  <a:cubicBezTo>
                    <a:pt x="8895" y="2988"/>
                    <a:pt x="8828" y="2855"/>
                    <a:pt x="8713" y="2770"/>
                  </a:cubicBezTo>
                  <a:lnTo>
                    <a:pt x="9016" y="2275"/>
                  </a:lnTo>
                  <a:lnTo>
                    <a:pt x="8997" y="2263"/>
                  </a:lnTo>
                  <a:lnTo>
                    <a:pt x="8997" y="2263"/>
                  </a:lnTo>
                  <a:cubicBezTo>
                    <a:pt x="9072" y="2291"/>
                    <a:pt x="9149" y="2305"/>
                    <a:pt x="9227" y="2305"/>
                  </a:cubicBezTo>
                  <a:cubicBezTo>
                    <a:pt x="9478" y="2305"/>
                    <a:pt x="9732" y="2162"/>
                    <a:pt x="9880" y="1912"/>
                  </a:cubicBezTo>
                  <a:cubicBezTo>
                    <a:pt x="10091" y="1556"/>
                    <a:pt x="9994" y="1115"/>
                    <a:pt x="9668" y="921"/>
                  </a:cubicBezTo>
                  <a:cubicBezTo>
                    <a:pt x="9570" y="865"/>
                    <a:pt x="9462" y="838"/>
                    <a:pt x="9353" y="838"/>
                  </a:cubicBezTo>
                  <a:cubicBezTo>
                    <a:pt x="9100" y="838"/>
                    <a:pt x="8845" y="982"/>
                    <a:pt x="8701" y="1236"/>
                  </a:cubicBezTo>
                  <a:cubicBezTo>
                    <a:pt x="8508" y="1568"/>
                    <a:pt x="8574" y="1967"/>
                    <a:pt x="8834" y="2178"/>
                  </a:cubicBezTo>
                  <a:lnTo>
                    <a:pt x="8786" y="2148"/>
                  </a:lnTo>
                  <a:cubicBezTo>
                    <a:pt x="8786" y="2148"/>
                    <a:pt x="8514" y="2601"/>
                    <a:pt x="8490" y="2650"/>
                  </a:cubicBezTo>
                  <a:cubicBezTo>
                    <a:pt x="8466" y="2637"/>
                    <a:pt x="8435" y="2625"/>
                    <a:pt x="8405" y="2619"/>
                  </a:cubicBezTo>
                  <a:cubicBezTo>
                    <a:pt x="8355" y="2606"/>
                    <a:pt x="8306" y="2600"/>
                    <a:pt x="8259" y="2600"/>
                  </a:cubicBezTo>
                  <a:cubicBezTo>
                    <a:pt x="7859" y="2600"/>
                    <a:pt x="7574" y="3048"/>
                    <a:pt x="7390" y="3356"/>
                  </a:cubicBezTo>
                  <a:cubicBezTo>
                    <a:pt x="7257" y="3592"/>
                    <a:pt x="6925" y="4039"/>
                    <a:pt x="6864" y="4414"/>
                  </a:cubicBezTo>
                  <a:cubicBezTo>
                    <a:pt x="6689" y="4359"/>
                    <a:pt x="6381" y="4323"/>
                    <a:pt x="5729" y="4293"/>
                  </a:cubicBezTo>
                  <a:cubicBezTo>
                    <a:pt x="5245" y="4270"/>
                    <a:pt x="5133" y="4261"/>
                    <a:pt x="5012" y="4261"/>
                  </a:cubicBezTo>
                  <a:cubicBezTo>
                    <a:pt x="4912" y="4261"/>
                    <a:pt x="4807" y="4267"/>
                    <a:pt x="4490" y="4275"/>
                  </a:cubicBezTo>
                  <a:lnTo>
                    <a:pt x="4387" y="4275"/>
                  </a:lnTo>
                  <a:cubicBezTo>
                    <a:pt x="4345" y="4009"/>
                    <a:pt x="4278" y="3755"/>
                    <a:pt x="4176" y="3508"/>
                  </a:cubicBezTo>
                  <a:cubicBezTo>
                    <a:pt x="4013" y="3073"/>
                    <a:pt x="3813" y="2831"/>
                    <a:pt x="3620" y="2698"/>
                  </a:cubicBezTo>
                  <a:cubicBezTo>
                    <a:pt x="4000" y="2456"/>
                    <a:pt x="4266" y="1931"/>
                    <a:pt x="4266" y="1931"/>
                  </a:cubicBezTo>
                  <a:cubicBezTo>
                    <a:pt x="4943" y="541"/>
                    <a:pt x="4091" y="281"/>
                    <a:pt x="4091" y="281"/>
                  </a:cubicBezTo>
                  <a:cubicBezTo>
                    <a:pt x="4022" y="261"/>
                    <a:pt x="3951" y="250"/>
                    <a:pt x="3880" y="250"/>
                  </a:cubicBezTo>
                  <a:cubicBezTo>
                    <a:pt x="3721" y="250"/>
                    <a:pt x="3564" y="302"/>
                    <a:pt x="3439" y="402"/>
                  </a:cubicBezTo>
                  <a:cubicBezTo>
                    <a:pt x="3247" y="38"/>
                    <a:pt x="2954" y="0"/>
                    <a:pt x="2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-3109583" y="-196"/>
              <a:ext cx="421926" cy="647929"/>
            </a:xfrm>
            <a:custGeom>
              <a:rect b="b" l="l" r="r" t="t"/>
              <a:pathLst>
                <a:path extrusionOk="0" h="2586" w="1684">
                  <a:moveTo>
                    <a:pt x="891" y="1"/>
                  </a:moveTo>
                  <a:cubicBezTo>
                    <a:pt x="863" y="1"/>
                    <a:pt x="846" y="3"/>
                    <a:pt x="846" y="3"/>
                  </a:cubicBezTo>
                  <a:cubicBezTo>
                    <a:pt x="0" y="130"/>
                    <a:pt x="169" y="1526"/>
                    <a:pt x="169" y="1526"/>
                  </a:cubicBezTo>
                  <a:cubicBezTo>
                    <a:pt x="238" y="2509"/>
                    <a:pt x="789" y="2585"/>
                    <a:pt x="945" y="2585"/>
                  </a:cubicBezTo>
                  <a:cubicBezTo>
                    <a:pt x="967" y="2585"/>
                    <a:pt x="981" y="2584"/>
                    <a:pt x="985" y="2583"/>
                  </a:cubicBezTo>
                  <a:cubicBezTo>
                    <a:pt x="1638" y="2499"/>
                    <a:pt x="1668" y="1357"/>
                    <a:pt x="1668" y="1357"/>
                  </a:cubicBezTo>
                  <a:cubicBezTo>
                    <a:pt x="1683" y="90"/>
                    <a:pt x="1066" y="1"/>
                    <a:pt x="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-3038427" y="637706"/>
              <a:ext cx="649676" cy="734119"/>
            </a:xfrm>
            <a:custGeom>
              <a:rect b="b" l="l" r="r" t="t"/>
              <a:pathLst>
                <a:path extrusionOk="0" h="2930" w="2593">
                  <a:moveTo>
                    <a:pt x="934" y="0"/>
                  </a:moveTo>
                  <a:cubicBezTo>
                    <a:pt x="797" y="0"/>
                    <a:pt x="703" y="37"/>
                    <a:pt x="689" y="43"/>
                  </a:cubicBezTo>
                  <a:cubicBezTo>
                    <a:pt x="0" y="357"/>
                    <a:pt x="351" y="1644"/>
                    <a:pt x="351" y="1644"/>
                  </a:cubicBezTo>
                  <a:cubicBezTo>
                    <a:pt x="668" y="2745"/>
                    <a:pt x="1164" y="2930"/>
                    <a:pt x="1461" y="2930"/>
                  </a:cubicBezTo>
                  <a:cubicBezTo>
                    <a:pt x="1611" y="2930"/>
                    <a:pt x="1710" y="2883"/>
                    <a:pt x="1710" y="2883"/>
                  </a:cubicBezTo>
                  <a:cubicBezTo>
                    <a:pt x="2592" y="2460"/>
                    <a:pt x="1946" y="956"/>
                    <a:pt x="1946" y="956"/>
                  </a:cubicBezTo>
                  <a:cubicBezTo>
                    <a:pt x="1640" y="144"/>
                    <a:pt x="1205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-2099869" y="1206958"/>
              <a:ext cx="401381" cy="859646"/>
            </a:xfrm>
            <a:custGeom>
              <a:rect b="b" l="l" r="r" t="t"/>
              <a:pathLst>
                <a:path extrusionOk="0" h="3431" w="1602">
                  <a:moveTo>
                    <a:pt x="861" y="1"/>
                  </a:moveTo>
                  <a:cubicBezTo>
                    <a:pt x="822" y="1"/>
                    <a:pt x="798" y="7"/>
                    <a:pt x="798" y="7"/>
                  </a:cubicBezTo>
                  <a:cubicBezTo>
                    <a:pt x="0" y="218"/>
                    <a:pt x="188" y="2061"/>
                    <a:pt x="188" y="2061"/>
                  </a:cubicBezTo>
                  <a:cubicBezTo>
                    <a:pt x="270" y="3325"/>
                    <a:pt x="767" y="3431"/>
                    <a:pt x="933" y="3431"/>
                  </a:cubicBezTo>
                  <a:cubicBezTo>
                    <a:pt x="961" y="3431"/>
                    <a:pt x="980" y="3428"/>
                    <a:pt x="985" y="3427"/>
                  </a:cubicBezTo>
                  <a:cubicBezTo>
                    <a:pt x="1601" y="3282"/>
                    <a:pt x="1601" y="1765"/>
                    <a:pt x="1601" y="1765"/>
                  </a:cubicBezTo>
                  <a:cubicBezTo>
                    <a:pt x="1591" y="141"/>
                    <a:pt x="1048" y="1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-2847772" y="1061405"/>
              <a:ext cx="1099435" cy="394361"/>
            </a:xfrm>
            <a:custGeom>
              <a:rect b="b" l="l" r="r" t="t"/>
              <a:pathLst>
                <a:path extrusionOk="0" h="1551" w="4388">
                  <a:moveTo>
                    <a:pt x="1995" y="0"/>
                  </a:moveTo>
                  <a:cubicBezTo>
                    <a:pt x="1902" y="0"/>
                    <a:pt x="1789" y="4"/>
                    <a:pt x="1499" y="9"/>
                  </a:cubicBezTo>
                  <a:cubicBezTo>
                    <a:pt x="1191" y="15"/>
                    <a:pt x="834" y="9"/>
                    <a:pt x="538" y="112"/>
                  </a:cubicBezTo>
                  <a:cubicBezTo>
                    <a:pt x="0" y="299"/>
                    <a:pt x="6" y="776"/>
                    <a:pt x="6" y="776"/>
                  </a:cubicBezTo>
                  <a:cubicBezTo>
                    <a:pt x="106" y="1526"/>
                    <a:pt x="814" y="1538"/>
                    <a:pt x="856" y="1538"/>
                  </a:cubicBezTo>
                  <a:cubicBezTo>
                    <a:pt x="858" y="1538"/>
                    <a:pt x="858" y="1538"/>
                    <a:pt x="858" y="1538"/>
                  </a:cubicBezTo>
                  <a:lnTo>
                    <a:pt x="1722" y="1538"/>
                  </a:lnTo>
                  <a:cubicBezTo>
                    <a:pt x="2025" y="1538"/>
                    <a:pt x="2332" y="1551"/>
                    <a:pt x="2684" y="1551"/>
                  </a:cubicBezTo>
                  <a:cubicBezTo>
                    <a:pt x="2860" y="1551"/>
                    <a:pt x="3048" y="1548"/>
                    <a:pt x="3251" y="1538"/>
                  </a:cubicBezTo>
                  <a:cubicBezTo>
                    <a:pt x="3716" y="1507"/>
                    <a:pt x="3898" y="1471"/>
                    <a:pt x="4049" y="1338"/>
                  </a:cubicBezTo>
                  <a:cubicBezTo>
                    <a:pt x="4375" y="1060"/>
                    <a:pt x="4387" y="565"/>
                    <a:pt x="4079" y="275"/>
                  </a:cubicBezTo>
                  <a:cubicBezTo>
                    <a:pt x="3934" y="136"/>
                    <a:pt x="3765" y="81"/>
                    <a:pt x="2738" y="33"/>
                  </a:cubicBezTo>
                  <a:cubicBezTo>
                    <a:pt x="2221" y="8"/>
                    <a:pt x="2129" y="0"/>
                    <a:pt x="1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-1987873" y="649482"/>
              <a:ext cx="616353" cy="608592"/>
            </a:xfrm>
            <a:custGeom>
              <a:rect b="b" l="l" r="r" t="t"/>
              <a:pathLst>
                <a:path extrusionOk="0" h="2429" w="2460">
                  <a:moveTo>
                    <a:pt x="1835" y="1"/>
                  </a:moveTo>
                  <a:cubicBezTo>
                    <a:pt x="1430" y="1"/>
                    <a:pt x="1146" y="449"/>
                    <a:pt x="967" y="757"/>
                  </a:cubicBezTo>
                  <a:cubicBezTo>
                    <a:pt x="744" y="1138"/>
                    <a:pt x="0" y="2075"/>
                    <a:pt x="756" y="2371"/>
                  </a:cubicBezTo>
                  <a:cubicBezTo>
                    <a:pt x="847" y="2409"/>
                    <a:pt x="943" y="2428"/>
                    <a:pt x="1039" y="2428"/>
                  </a:cubicBezTo>
                  <a:cubicBezTo>
                    <a:pt x="1229" y="2428"/>
                    <a:pt x="1417" y="2354"/>
                    <a:pt x="1553" y="2214"/>
                  </a:cubicBezTo>
                  <a:cubicBezTo>
                    <a:pt x="1692" y="2063"/>
                    <a:pt x="1795" y="1863"/>
                    <a:pt x="1910" y="1694"/>
                  </a:cubicBezTo>
                  <a:cubicBezTo>
                    <a:pt x="2049" y="1477"/>
                    <a:pt x="2194" y="1259"/>
                    <a:pt x="2321" y="1035"/>
                  </a:cubicBezTo>
                  <a:cubicBezTo>
                    <a:pt x="2411" y="884"/>
                    <a:pt x="2460" y="715"/>
                    <a:pt x="2460" y="540"/>
                  </a:cubicBezTo>
                  <a:cubicBezTo>
                    <a:pt x="2460" y="341"/>
                    <a:pt x="2369" y="226"/>
                    <a:pt x="2206" y="123"/>
                  </a:cubicBezTo>
                  <a:cubicBezTo>
                    <a:pt x="2133" y="75"/>
                    <a:pt x="2061" y="45"/>
                    <a:pt x="1982" y="20"/>
                  </a:cubicBezTo>
                  <a:cubicBezTo>
                    <a:pt x="1931" y="7"/>
                    <a:pt x="1882" y="1"/>
                    <a:pt x="18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-1470238" y="208262"/>
              <a:ext cx="401632" cy="487325"/>
            </a:xfrm>
            <a:custGeom>
              <a:rect b="b" l="l" r="r" t="t"/>
              <a:pathLst>
                <a:path extrusionOk="0" h="1945" w="1603">
                  <a:moveTo>
                    <a:pt x="864" y="0"/>
                  </a:moveTo>
                  <a:cubicBezTo>
                    <a:pt x="611" y="0"/>
                    <a:pt x="356" y="144"/>
                    <a:pt x="212" y="398"/>
                  </a:cubicBezTo>
                  <a:cubicBezTo>
                    <a:pt x="37" y="682"/>
                    <a:pt x="67" y="1044"/>
                    <a:pt x="291" y="1286"/>
                  </a:cubicBezTo>
                  <a:cubicBezTo>
                    <a:pt x="212" y="1419"/>
                    <a:pt x="7" y="1781"/>
                    <a:pt x="1" y="1799"/>
                  </a:cubicBezTo>
                  <a:lnTo>
                    <a:pt x="236" y="1944"/>
                  </a:lnTo>
                  <a:lnTo>
                    <a:pt x="533" y="1443"/>
                  </a:lnTo>
                  <a:cubicBezTo>
                    <a:pt x="600" y="1467"/>
                    <a:pt x="670" y="1478"/>
                    <a:pt x="740" y="1478"/>
                  </a:cubicBezTo>
                  <a:cubicBezTo>
                    <a:pt x="992" y="1478"/>
                    <a:pt x="1249" y="1331"/>
                    <a:pt x="1391" y="1080"/>
                  </a:cubicBezTo>
                  <a:cubicBezTo>
                    <a:pt x="1602" y="718"/>
                    <a:pt x="1505" y="277"/>
                    <a:pt x="1179" y="83"/>
                  </a:cubicBezTo>
                  <a:cubicBezTo>
                    <a:pt x="1081" y="27"/>
                    <a:pt x="973" y="0"/>
                    <a:pt x="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-1427645" y="235071"/>
              <a:ext cx="163609" cy="209462"/>
            </a:xfrm>
            <a:custGeom>
              <a:rect b="b" l="l" r="r" t="t"/>
              <a:pathLst>
                <a:path extrusionOk="0" h="836" w="653">
                  <a:moveTo>
                    <a:pt x="568" y="1"/>
                  </a:moveTo>
                  <a:cubicBezTo>
                    <a:pt x="526" y="1"/>
                    <a:pt x="483" y="13"/>
                    <a:pt x="441" y="37"/>
                  </a:cubicBezTo>
                  <a:cubicBezTo>
                    <a:pt x="308" y="103"/>
                    <a:pt x="193" y="212"/>
                    <a:pt x="115" y="345"/>
                  </a:cubicBezTo>
                  <a:cubicBezTo>
                    <a:pt x="36" y="478"/>
                    <a:pt x="0" y="641"/>
                    <a:pt x="24" y="798"/>
                  </a:cubicBezTo>
                  <a:cubicBezTo>
                    <a:pt x="30" y="814"/>
                    <a:pt x="35" y="835"/>
                    <a:pt x="49" y="835"/>
                  </a:cubicBezTo>
                  <a:cubicBezTo>
                    <a:pt x="51" y="835"/>
                    <a:pt x="52" y="835"/>
                    <a:pt x="54" y="834"/>
                  </a:cubicBezTo>
                  <a:cubicBezTo>
                    <a:pt x="48" y="696"/>
                    <a:pt x="85" y="569"/>
                    <a:pt x="157" y="454"/>
                  </a:cubicBezTo>
                  <a:cubicBezTo>
                    <a:pt x="230" y="345"/>
                    <a:pt x="338" y="254"/>
                    <a:pt x="459" y="206"/>
                  </a:cubicBezTo>
                  <a:cubicBezTo>
                    <a:pt x="532" y="176"/>
                    <a:pt x="641" y="170"/>
                    <a:pt x="653" y="91"/>
                  </a:cubicBezTo>
                  <a:cubicBezTo>
                    <a:pt x="647" y="43"/>
                    <a:pt x="616" y="7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-2918915" y="1056126"/>
              <a:ext cx="74413" cy="152586"/>
            </a:xfrm>
            <a:custGeom>
              <a:rect b="b" l="l" r="r" t="t"/>
              <a:pathLst>
                <a:path extrusionOk="0" h="609" w="297">
                  <a:moveTo>
                    <a:pt x="62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0" y="35"/>
                    <a:pt x="6" y="77"/>
                    <a:pt x="12" y="113"/>
                  </a:cubicBezTo>
                  <a:cubicBezTo>
                    <a:pt x="37" y="192"/>
                    <a:pt x="67" y="264"/>
                    <a:pt x="103" y="343"/>
                  </a:cubicBezTo>
                  <a:cubicBezTo>
                    <a:pt x="133" y="403"/>
                    <a:pt x="170" y="470"/>
                    <a:pt x="212" y="530"/>
                  </a:cubicBezTo>
                  <a:cubicBezTo>
                    <a:pt x="224" y="542"/>
                    <a:pt x="254" y="609"/>
                    <a:pt x="272" y="609"/>
                  </a:cubicBezTo>
                  <a:cubicBezTo>
                    <a:pt x="296" y="609"/>
                    <a:pt x="296" y="579"/>
                    <a:pt x="296" y="560"/>
                  </a:cubicBezTo>
                  <a:cubicBezTo>
                    <a:pt x="284" y="524"/>
                    <a:pt x="266" y="488"/>
                    <a:pt x="248" y="458"/>
                  </a:cubicBezTo>
                  <a:cubicBezTo>
                    <a:pt x="236" y="421"/>
                    <a:pt x="218" y="385"/>
                    <a:pt x="206" y="349"/>
                  </a:cubicBezTo>
                  <a:cubicBezTo>
                    <a:pt x="182" y="276"/>
                    <a:pt x="164" y="204"/>
                    <a:pt x="151" y="125"/>
                  </a:cubicBezTo>
                  <a:cubicBezTo>
                    <a:pt x="145" y="95"/>
                    <a:pt x="133" y="59"/>
                    <a:pt x="115" y="29"/>
                  </a:cubicBezTo>
                  <a:cubicBezTo>
                    <a:pt x="104" y="10"/>
                    <a:pt x="8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-1842555" y="689570"/>
              <a:ext cx="289385" cy="382844"/>
            </a:xfrm>
            <a:custGeom>
              <a:rect b="b" l="l" r="r" t="t"/>
              <a:pathLst>
                <a:path extrusionOk="0" h="1528" w="1155">
                  <a:moveTo>
                    <a:pt x="1092" y="1"/>
                  </a:moveTo>
                  <a:cubicBezTo>
                    <a:pt x="1083" y="1"/>
                    <a:pt x="1073" y="2"/>
                    <a:pt x="1064" y="5"/>
                  </a:cubicBezTo>
                  <a:cubicBezTo>
                    <a:pt x="1034" y="17"/>
                    <a:pt x="1010" y="36"/>
                    <a:pt x="985" y="60"/>
                  </a:cubicBezTo>
                  <a:cubicBezTo>
                    <a:pt x="550" y="471"/>
                    <a:pt x="218" y="972"/>
                    <a:pt x="0" y="1528"/>
                  </a:cubicBezTo>
                  <a:cubicBezTo>
                    <a:pt x="13" y="1516"/>
                    <a:pt x="363" y="869"/>
                    <a:pt x="732" y="495"/>
                  </a:cubicBezTo>
                  <a:cubicBezTo>
                    <a:pt x="828" y="392"/>
                    <a:pt x="967" y="253"/>
                    <a:pt x="1070" y="156"/>
                  </a:cubicBezTo>
                  <a:cubicBezTo>
                    <a:pt x="1112" y="126"/>
                    <a:pt x="1142" y="84"/>
                    <a:pt x="1155" y="36"/>
                  </a:cubicBezTo>
                  <a:cubicBezTo>
                    <a:pt x="1141" y="13"/>
                    <a:pt x="1118" y="1"/>
                    <a:pt x="1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-3553306" y="477354"/>
              <a:ext cx="785975" cy="451496"/>
            </a:xfrm>
            <a:custGeom>
              <a:rect b="b" l="l" r="r" t="t"/>
              <a:pathLst>
                <a:path extrusionOk="0" h="1802" w="3137">
                  <a:moveTo>
                    <a:pt x="1692" y="1"/>
                  </a:moveTo>
                  <a:cubicBezTo>
                    <a:pt x="1431" y="1"/>
                    <a:pt x="1233" y="37"/>
                    <a:pt x="1233" y="37"/>
                  </a:cubicBezTo>
                  <a:cubicBezTo>
                    <a:pt x="1" y="200"/>
                    <a:pt x="103" y="1028"/>
                    <a:pt x="109" y="1076"/>
                  </a:cubicBezTo>
                  <a:cubicBezTo>
                    <a:pt x="236" y="1771"/>
                    <a:pt x="1295" y="1801"/>
                    <a:pt x="1478" y="1801"/>
                  </a:cubicBezTo>
                  <a:cubicBezTo>
                    <a:pt x="1496" y="1801"/>
                    <a:pt x="1505" y="1801"/>
                    <a:pt x="1505" y="1801"/>
                  </a:cubicBezTo>
                  <a:cubicBezTo>
                    <a:pt x="3137" y="1728"/>
                    <a:pt x="2949" y="750"/>
                    <a:pt x="2949" y="750"/>
                  </a:cubicBezTo>
                  <a:cubicBezTo>
                    <a:pt x="2829" y="115"/>
                    <a:pt x="2159" y="1"/>
                    <a:pt x="1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-3447323" y="524207"/>
              <a:ext cx="200189" cy="165365"/>
            </a:xfrm>
            <a:custGeom>
              <a:rect b="b" l="l" r="r" t="t"/>
              <a:pathLst>
                <a:path extrusionOk="0" h="660" w="799">
                  <a:moveTo>
                    <a:pt x="738" y="1"/>
                  </a:moveTo>
                  <a:cubicBezTo>
                    <a:pt x="363" y="13"/>
                    <a:pt x="55" y="291"/>
                    <a:pt x="1" y="659"/>
                  </a:cubicBezTo>
                  <a:cubicBezTo>
                    <a:pt x="1" y="659"/>
                    <a:pt x="140" y="303"/>
                    <a:pt x="381" y="236"/>
                  </a:cubicBezTo>
                  <a:cubicBezTo>
                    <a:pt x="466" y="212"/>
                    <a:pt x="544" y="194"/>
                    <a:pt x="629" y="176"/>
                  </a:cubicBezTo>
                  <a:cubicBezTo>
                    <a:pt x="683" y="164"/>
                    <a:pt x="792" y="164"/>
                    <a:pt x="798" y="79"/>
                  </a:cubicBezTo>
                  <a:cubicBezTo>
                    <a:pt x="798" y="43"/>
                    <a:pt x="774" y="13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-3141403" y="661759"/>
              <a:ext cx="103978" cy="87944"/>
            </a:xfrm>
            <a:custGeom>
              <a:rect b="b" l="l" r="r" t="t"/>
              <a:pathLst>
                <a:path extrusionOk="0" h="351" w="415">
                  <a:moveTo>
                    <a:pt x="191" y="0"/>
                  </a:moveTo>
                  <a:cubicBezTo>
                    <a:pt x="174" y="0"/>
                    <a:pt x="157" y="3"/>
                    <a:pt x="139" y="8"/>
                  </a:cubicBezTo>
                  <a:cubicBezTo>
                    <a:pt x="49" y="44"/>
                    <a:pt x="0" y="141"/>
                    <a:pt x="30" y="231"/>
                  </a:cubicBezTo>
                  <a:cubicBezTo>
                    <a:pt x="56" y="309"/>
                    <a:pt x="126" y="350"/>
                    <a:pt x="196" y="350"/>
                  </a:cubicBezTo>
                  <a:cubicBezTo>
                    <a:pt x="256" y="350"/>
                    <a:pt x="317" y="320"/>
                    <a:pt x="351" y="255"/>
                  </a:cubicBezTo>
                  <a:cubicBezTo>
                    <a:pt x="415" y="133"/>
                    <a:pt x="318" y="0"/>
                    <a:pt x="191" y="0"/>
                  </a:cubicBezTo>
                  <a:close/>
                </a:path>
              </a:pathLst>
            </a:custGeom>
            <a:solidFill>
              <a:srgbClr val="1D1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-3011367" y="60938"/>
              <a:ext cx="652933" cy="645674"/>
            </a:xfrm>
            <a:custGeom>
              <a:rect b="b" l="l" r="r" t="t"/>
              <a:pathLst>
                <a:path extrusionOk="0" h="2577" w="2606">
                  <a:moveTo>
                    <a:pt x="1552" y="0"/>
                  </a:moveTo>
                  <a:cubicBezTo>
                    <a:pt x="821" y="0"/>
                    <a:pt x="430" y="1179"/>
                    <a:pt x="430" y="1179"/>
                  </a:cubicBezTo>
                  <a:cubicBezTo>
                    <a:pt x="1" y="2273"/>
                    <a:pt x="690" y="2539"/>
                    <a:pt x="732" y="2551"/>
                  </a:cubicBezTo>
                  <a:cubicBezTo>
                    <a:pt x="789" y="2569"/>
                    <a:pt x="845" y="2577"/>
                    <a:pt x="901" y="2577"/>
                  </a:cubicBezTo>
                  <a:cubicBezTo>
                    <a:pt x="1475" y="2577"/>
                    <a:pt x="1923" y="1687"/>
                    <a:pt x="1928" y="1687"/>
                  </a:cubicBezTo>
                  <a:cubicBezTo>
                    <a:pt x="2605" y="291"/>
                    <a:pt x="1759" y="31"/>
                    <a:pt x="1759" y="31"/>
                  </a:cubicBezTo>
                  <a:cubicBezTo>
                    <a:pt x="1687" y="10"/>
                    <a:pt x="1618" y="0"/>
                    <a:pt x="1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-2900875" y="141115"/>
              <a:ext cx="194928" cy="400383"/>
            </a:xfrm>
            <a:custGeom>
              <a:rect b="b" l="l" r="r" t="t"/>
              <a:pathLst>
                <a:path extrusionOk="0" h="1598" w="778">
                  <a:moveTo>
                    <a:pt x="651" y="0"/>
                  </a:moveTo>
                  <a:cubicBezTo>
                    <a:pt x="638" y="0"/>
                    <a:pt x="624" y="2"/>
                    <a:pt x="611" y="7"/>
                  </a:cubicBezTo>
                  <a:cubicBezTo>
                    <a:pt x="557" y="31"/>
                    <a:pt x="508" y="61"/>
                    <a:pt x="466" y="104"/>
                  </a:cubicBezTo>
                  <a:cubicBezTo>
                    <a:pt x="394" y="182"/>
                    <a:pt x="339" y="267"/>
                    <a:pt x="303" y="364"/>
                  </a:cubicBezTo>
                  <a:cubicBezTo>
                    <a:pt x="218" y="551"/>
                    <a:pt x="152" y="750"/>
                    <a:pt x="104" y="956"/>
                  </a:cubicBezTo>
                  <a:cubicBezTo>
                    <a:pt x="61" y="1131"/>
                    <a:pt x="1" y="1354"/>
                    <a:pt x="19" y="1536"/>
                  </a:cubicBezTo>
                  <a:cubicBezTo>
                    <a:pt x="24" y="1565"/>
                    <a:pt x="48" y="1597"/>
                    <a:pt x="76" y="1597"/>
                  </a:cubicBezTo>
                  <a:cubicBezTo>
                    <a:pt x="83" y="1597"/>
                    <a:pt x="90" y="1595"/>
                    <a:pt x="98" y="1590"/>
                  </a:cubicBezTo>
                  <a:cubicBezTo>
                    <a:pt x="110" y="1578"/>
                    <a:pt x="122" y="1566"/>
                    <a:pt x="122" y="1548"/>
                  </a:cubicBezTo>
                  <a:cubicBezTo>
                    <a:pt x="122" y="1524"/>
                    <a:pt x="122" y="1493"/>
                    <a:pt x="122" y="1469"/>
                  </a:cubicBezTo>
                  <a:cubicBezTo>
                    <a:pt x="128" y="1282"/>
                    <a:pt x="170" y="1095"/>
                    <a:pt x="255" y="925"/>
                  </a:cubicBezTo>
                  <a:cubicBezTo>
                    <a:pt x="333" y="732"/>
                    <a:pt x="448" y="557"/>
                    <a:pt x="581" y="406"/>
                  </a:cubicBezTo>
                  <a:cubicBezTo>
                    <a:pt x="641" y="351"/>
                    <a:pt x="690" y="285"/>
                    <a:pt x="732" y="213"/>
                  </a:cubicBezTo>
                  <a:cubicBezTo>
                    <a:pt x="744" y="188"/>
                    <a:pt x="756" y="164"/>
                    <a:pt x="762" y="140"/>
                  </a:cubicBezTo>
                  <a:cubicBezTo>
                    <a:pt x="778" y="64"/>
                    <a:pt x="720" y="0"/>
                    <a:pt x="651" y="0"/>
                  </a:cubicBezTo>
                  <a:close/>
                </a:path>
              </a:pathLst>
            </a:custGeom>
            <a:solidFill>
              <a:srgbClr val="FFC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-2075816" y="1169375"/>
              <a:ext cx="740626" cy="854384"/>
            </a:xfrm>
            <a:custGeom>
              <a:rect b="b" l="l" r="r" t="t"/>
              <a:pathLst>
                <a:path extrusionOk="0" h="3410" w="2956">
                  <a:moveTo>
                    <a:pt x="1148" y="0"/>
                  </a:moveTo>
                  <a:cubicBezTo>
                    <a:pt x="978" y="0"/>
                    <a:pt x="871" y="66"/>
                    <a:pt x="871" y="66"/>
                  </a:cubicBezTo>
                  <a:cubicBezTo>
                    <a:pt x="1" y="598"/>
                    <a:pt x="865" y="2332"/>
                    <a:pt x="865" y="2332"/>
                  </a:cubicBezTo>
                  <a:cubicBezTo>
                    <a:pt x="1268" y="3238"/>
                    <a:pt x="1720" y="3410"/>
                    <a:pt x="2003" y="3410"/>
                  </a:cubicBezTo>
                  <a:cubicBezTo>
                    <a:pt x="2161" y="3410"/>
                    <a:pt x="2266" y="3356"/>
                    <a:pt x="2279" y="3347"/>
                  </a:cubicBezTo>
                  <a:cubicBezTo>
                    <a:pt x="2956" y="2954"/>
                    <a:pt x="2430" y="1462"/>
                    <a:pt x="2430" y="1462"/>
                  </a:cubicBezTo>
                  <a:cubicBezTo>
                    <a:pt x="1977" y="220"/>
                    <a:pt x="1458" y="0"/>
                    <a:pt x="1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-1921227" y="1451996"/>
              <a:ext cx="107737" cy="239779"/>
            </a:xfrm>
            <a:custGeom>
              <a:rect b="b" l="l" r="r" t="t"/>
              <a:pathLst>
                <a:path extrusionOk="0" h="957" w="430">
                  <a:moveTo>
                    <a:pt x="78" y="1"/>
                  </a:moveTo>
                  <a:cubicBezTo>
                    <a:pt x="68" y="1"/>
                    <a:pt x="58" y="3"/>
                    <a:pt x="49" y="8"/>
                  </a:cubicBezTo>
                  <a:cubicBezTo>
                    <a:pt x="0" y="32"/>
                    <a:pt x="12" y="128"/>
                    <a:pt x="18" y="183"/>
                  </a:cubicBezTo>
                  <a:cubicBezTo>
                    <a:pt x="30" y="267"/>
                    <a:pt x="61" y="346"/>
                    <a:pt x="103" y="425"/>
                  </a:cubicBezTo>
                  <a:cubicBezTo>
                    <a:pt x="188" y="612"/>
                    <a:pt x="278" y="811"/>
                    <a:pt x="429" y="956"/>
                  </a:cubicBezTo>
                  <a:cubicBezTo>
                    <a:pt x="284" y="715"/>
                    <a:pt x="200" y="449"/>
                    <a:pt x="175" y="171"/>
                  </a:cubicBezTo>
                  <a:cubicBezTo>
                    <a:pt x="175" y="135"/>
                    <a:pt x="169" y="104"/>
                    <a:pt x="163" y="68"/>
                  </a:cubicBezTo>
                  <a:cubicBezTo>
                    <a:pt x="149" y="34"/>
                    <a:pt x="115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-3130879" y="1166368"/>
              <a:ext cx="737619" cy="857892"/>
            </a:xfrm>
            <a:custGeom>
              <a:rect b="b" l="l" r="r" t="t"/>
              <a:pathLst>
                <a:path extrusionOk="0" h="3424" w="2944">
                  <a:moveTo>
                    <a:pt x="1825" y="1"/>
                  </a:moveTo>
                  <a:cubicBezTo>
                    <a:pt x="907" y="1"/>
                    <a:pt x="454" y="1716"/>
                    <a:pt x="454" y="1716"/>
                  </a:cubicBezTo>
                  <a:cubicBezTo>
                    <a:pt x="0" y="3196"/>
                    <a:pt x="810" y="3401"/>
                    <a:pt x="852" y="3413"/>
                  </a:cubicBezTo>
                  <a:cubicBezTo>
                    <a:pt x="889" y="3420"/>
                    <a:pt x="924" y="3424"/>
                    <a:pt x="960" y="3424"/>
                  </a:cubicBezTo>
                  <a:cubicBezTo>
                    <a:pt x="1674" y="3424"/>
                    <a:pt x="2206" y="2090"/>
                    <a:pt x="2206" y="2090"/>
                  </a:cubicBezTo>
                  <a:cubicBezTo>
                    <a:pt x="2943" y="187"/>
                    <a:pt x="1952" y="12"/>
                    <a:pt x="1952" y="12"/>
                  </a:cubicBezTo>
                  <a:cubicBezTo>
                    <a:pt x="1909" y="4"/>
                    <a:pt x="1866" y="1"/>
                    <a:pt x="1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-2987064" y="1353279"/>
              <a:ext cx="160603" cy="394370"/>
            </a:xfrm>
            <a:custGeom>
              <a:rect b="b" l="l" r="r" t="t"/>
              <a:pathLst>
                <a:path extrusionOk="0" h="1574" w="641">
                  <a:moveTo>
                    <a:pt x="567" y="0"/>
                  </a:moveTo>
                  <a:cubicBezTo>
                    <a:pt x="533" y="0"/>
                    <a:pt x="504" y="26"/>
                    <a:pt x="484" y="51"/>
                  </a:cubicBezTo>
                  <a:cubicBezTo>
                    <a:pt x="387" y="190"/>
                    <a:pt x="315" y="341"/>
                    <a:pt x="260" y="498"/>
                  </a:cubicBezTo>
                  <a:cubicBezTo>
                    <a:pt x="188" y="667"/>
                    <a:pt x="133" y="843"/>
                    <a:pt x="91" y="1024"/>
                  </a:cubicBezTo>
                  <a:cubicBezTo>
                    <a:pt x="55" y="1205"/>
                    <a:pt x="31" y="1393"/>
                    <a:pt x="1" y="1574"/>
                  </a:cubicBezTo>
                  <a:cubicBezTo>
                    <a:pt x="61" y="1241"/>
                    <a:pt x="170" y="921"/>
                    <a:pt x="333" y="631"/>
                  </a:cubicBezTo>
                  <a:cubicBezTo>
                    <a:pt x="405" y="480"/>
                    <a:pt x="496" y="329"/>
                    <a:pt x="593" y="184"/>
                  </a:cubicBezTo>
                  <a:cubicBezTo>
                    <a:pt x="611" y="160"/>
                    <a:pt x="629" y="124"/>
                    <a:pt x="635" y="87"/>
                  </a:cubicBezTo>
                  <a:cubicBezTo>
                    <a:pt x="641" y="51"/>
                    <a:pt x="617" y="15"/>
                    <a:pt x="587" y="3"/>
                  </a:cubicBezTo>
                  <a:cubicBezTo>
                    <a:pt x="580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42"/>
          <p:cNvGrpSpPr/>
          <p:nvPr/>
        </p:nvGrpSpPr>
        <p:grpSpPr>
          <a:xfrm>
            <a:off x="97608" y="3888224"/>
            <a:ext cx="832179" cy="1255264"/>
            <a:chOff x="10379070" y="1769350"/>
            <a:chExt cx="1021079" cy="1540201"/>
          </a:xfrm>
        </p:grpSpPr>
        <p:sp>
          <p:nvSpPr>
            <p:cNvPr id="1205" name="Google Shape;1205;p42"/>
            <p:cNvSpPr/>
            <p:nvPr/>
          </p:nvSpPr>
          <p:spPr>
            <a:xfrm>
              <a:off x="10379070" y="2164678"/>
              <a:ext cx="535389" cy="574244"/>
            </a:xfrm>
            <a:custGeom>
              <a:rect b="b" l="l" r="r" t="t"/>
              <a:pathLst>
                <a:path extrusionOk="0" h="1271" w="1185">
                  <a:moveTo>
                    <a:pt x="478" y="153"/>
                  </a:moveTo>
                  <a:cubicBezTo>
                    <a:pt x="538" y="153"/>
                    <a:pt x="598" y="171"/>
                    <a:pt x="653" y="207"/>
                  </a:cubicBezTo>
                  <a:cubicBezTo>
                    <a:pt x="762" y="274"/>
                    <a:pt x="846" y="377"/>
                    <a:pt x="900" y="497"/>
                  </a:cubicBezTo>
                  <a:cubicBezTo>
                    <a:pt x="1009" y="751"/>
                    <a:pt x="967" y="1023"/>
                    <a:pt x="804" y="1096"/>
                  </a:cubicBezTo>
                  <a:cubicBezTo>
                    <a:pt x="769" y="1109"/>
                    <a:pt x="733" y="1116"/>
                    <a:pt x="698" y="1116"/>
                  </a:cubicBezTo>
                  <a:cubicBezTo>
                    <a:pt x="642" y="1116"/>
                    <a:pt x="586" y="1099"/>
                    <a:pt x="538" y="1065"/>
                  </a:cubicBezTo>
                  <a:cubicBezTo>
                    <a:pt x="429" y="993"/>
                    <a:pt x="339" y="890"/>
                    <a:pt x="290" y="769"/>
                  </a:cubicBezTo>
                  <a:cubicBezTo>
                    <a:pt x="175" y="522"/>
                    <a:pt x="224" y="244"/>
                    <a:pt x="387" y="171"/>
                  </a:cubicBezTo>
                  <a:cubicBezTo>
                    <a:pt x="417" y="159"/>
                    <a:pt x="447" y="153"/>
                    <a:pt x="478" y="153"/>
                  </a:cubicBezTo>
                  <a:close/>
                  <a:moveTo>
                    <a:pt x="480" y="1"/>
                  </a:moveTo>
                  <a:cubicBezTo>
                    <a:pt x="426" y="1"/>
                    <a:pt x="372" y="11"/>
                    <a:pt x="320" y="32"/>
                  </a:cubicBezTo>
                  <a:cubicBezTo>
                    <a:pt x="79" y="141"/>
                    <a:pt x="0" y="497"/>
                    <a:pt x="151" y="830"/>
                  </a:cubicBezTo>
                  <a:cubicBezTo>
                    <a:pt x="212" y="981"/>
                    <a:pt x="320" y="1108"/>
                    <a:pt x="459" y="1192"/>
                  </a:cubicBezTo>
                  <a:cubicBezTo>
                    <a:pt x="532" y="1241"/>
                    <a:pt x="617" y="1265"/>
                    <a:pt x="707" y="1271"/>
                  </a:cubicBezTo>
                  <a:cubicBezTo>
                    <a:pt x="762" y="1265"/>
                    <a:pt x="810" y="1259"/>
                    <a:pt x="858" y="1234"/>
                  </a:cubicBezTo>
                  <a:cubicBezTo>
                    <a:pt x="1106" y="1126"/>
                    <a:pt x="1184" y="769"/>
                    <a:pt x="1033" y="437"/>
                  </a:cubicBezTo>
                  <a:cubicBezTo>
                    <a:pt x="967" y="286"/>
                    <a:pt x="864" y="159"/>
                    <a:pt x="725" y="74"/>
                  </a:cubicBezTo>
                  <a:cubicBezTo>
                    <a:pt x="651" y="26"/>
                    <a:pt x="566" y="1"/>
                    <a:pt x="4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10718827" y="2647205"/>
              <a:ext cx="351052" cy="662346"/>
            </a:xfrm>
            <a:custGeom>
              <a:rect b="b" l="l" r="r" t="t"/>
              <a:pathLst>
                <a:path extrusionOk="0" h="1466" w="777">
                  <a:moveTo>
                    <a:pt x="99" y="1"/>
                  </a:moveTo>
                  <a:cubicBezTo>
                    <a:pt x="49" y="1"/>
                    <a:pt x="0" y="47"/>
                    <a:pt x="28" y="106"/>
                  </a:cubicBezTo>
                  <a:lnTo>
                    <a:pt x="626" y="1417"/>
                  </a:lnTo>
                  <a:cubicBezTo>
                    <a:pt x="638" y="1447"/>
                    <a:pt x="662" y="1466"/>
                    <a:pt x="692" y="1466"/>
                  </a:cubicBezTo>
                  <a:cubicBezTo>
                    <a:pt x="704" y="1466"/>
                    <a:pt x="716" y="1460"/>
                    <a:pt x="723" y="1460"/>
                  </a:cubicBezTo>
                  <a:cubicBezTo>
                    <a:pt x="759" y="1441"/>
                    <a:pt x="777" y="1393"/>
                    <a:pt x="759" y="1357"/>
                  </a:cubicBezTo>
                  <a:lnTo>
                    <a:pt x="167" y="46"/>
                  </a:lnTo>
                  <a:cubicBezTo>
                    <a:pt x="152" y="14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10490666" y="1769350"/>
              <a:ext cx="909483" cy="849393"/>
            </a:xfrm>
            <a:custGeom>
              <a:rect b="b" l="l" r="r" t="t"/>
              <a:pathLst>
                <a:path extrusionOk="0" h="1880" w="2013">
                  <a:moveTo>
                    <a:pt x="1294" y="31"/>
                  </a:moveTo>
                  <a:cubicBezTo>
                    <a:pt x="1004" y="1"/>
                    <a:pt x="738" y="194"/>
                    <a:pt x="672" y="478"/>
                  </a:cubicBezTo>
                  <a:cubicBezTo>
                    <a:pt x="635" y="659"/>
                    <a:pt x="539" y="829"/>
                    <a:pt x="394" y="949"/>
                  </a:cubicBezTo>
                  <a:lnTo>
                    <a:pt x="376" y="968"/>
                  </a:lnTo>
                  <a:cubicBezTo>
                    <a:pt x="1" y="1318"/>
                    <a:pt x="527" y="1880"/>
                    <a:pt x="901" y="1529"/>
                  </a:cubicBezTo>
                  <a:cubicBezTo>
                    <a:pt x="931" y="1505"/>
                    <a:pt x="956" y="1469"/>
                    <a:pt x="980" y="1433"/>
                  </a:cubicBezTo>
                  <a:cubicBezTo>
                    <a:pt x="1052" y="1306"/>
                    <a:pt x="1185" y="1215"/>
                    <a:pt x="1330" y="1191"/>
                  </a:cubicBezTo>
                  <a:cubicBezTo>
                    <a:pt x="1439" y="1179"/>
                    <a:pt x="1536" y="1131"/>
                    <a:pt x="1614" y="1064"/>
                  </a:cubicBezTo>
                  <a:lnTo>
                    <a:pt x="1644" y="1046"/>
                  </a:lnTo>
                  <a:cubicBezTo>
                    <a:pt x="2013" y="702"/>
                    <a:pt x="1802" y="79"/>
                    <a:pt x="1300" y="31"/>
                  </a:cubicBezTo>
                  <a:close/>
                </a:path>
              </a:pathLst>
            </a:custGeom>
            <a:solidFill>
              <a:srgbClr val="F8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10490666" y="1769350"/>
              <a:ext cx="909483" cy="849393"/>
            </a:xfrm>
            <a:custGeom>
              <a:rect b="b" l="l" r="r" t="t"/>
              <a:pathLst>
                <a:path extrusionOk="0" fill="none" h="1880" w="2013">
                  <a:moveTo>
                    <a:pt x="1294" y="31"/>
                  </a:moveTo>
                  <a:cubicBezTo>
                    <a:pt x="1004" y="1"/>
                    <a:pt x="738" y="194"/>
                    <a:pt x="672" y="478"/>
                  </a:cubicBezTo>
                  <a:cubicBezTo>
                    <a:pt x="635" y="659"/>
                    <a:pt x="539" y="829"/>
                    <a:pt x="394" y="949"/>
                  </a:cubicBezTo>
                  <a:lnTo>
                    <a:pt x="376" y="968"/>
                  </a:lnTo>
                  <a:cubicBezTo>
                    <a:pt x="1" y="1318"/>
                    <a:pt x="527" y="1880"/>
                    <a:pt x="901" y="1529"/>
                  </a:cubicBezTo>
                  <a:cubicBezTo>
                    <a:pt x="931" y="1505"/>
                    <a:pt x="956" y="1469"/>
                    <a:pt x="980" y="1433"/>
                  </a:cubicBezTo>
                  <a:cubicBezTo>
                    <a:pt x="1052" y="1306"/>
                    <a:pt x="1185" y="1215"/>
                    <a:pt x="1330" y="1191"/>
                  </a:cubicBezTo>
                  <a:cubicBezTo>
                    <a:pt x="1439" y="1179"/>
                    <a:pt x="1536" y="1131"/>
                    <a:pt x="1614" y="1064"/>
                  </a:cubicBezTo>
                  <a:lnTo>
                    <a:pt x="1644" y="1046"/>
                  </a:lnTo>
                  <a:cubicBezTo>
                    <a:pt x="2013" y="702"/>
                    <a:pt x="1802" y="79"/>
                    <a:pt x="1300" y="3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350">
              <a:solidFill>
                <a:srgbClr val="FFFFFF"/>
              </a:solidFill>
              <a:prstDash val="solid"/>
              <a:miter lim="60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10684490" y="1935162"/>
              <a:ext cx="489305" cy="477558"/>
            </a:xfrm>
            <a:custGeom>
              <a:rect b="b" l="l" r="r" t="t"/>
              <a:pathLst>
                <a:path extrusionOk="0" h="1057" w="1083">
                  <a:moveTo>
                    <a:pt x="623" y="1"/>
                  </a:moveTo>
                  <a:cubicBezTo>
                    <a:pt x="564" y="1"/>
                    <a:pt x="504" y="15"/>
                    <a:pt x="448" y="45"/>
                  </a:cubicBezTo>
                  <a:cubicBezTo>
                    <a:pt x="321" y="117"/>
                    <a:pt x="249" y="256"/>
                    <a:pt x="261" y="401"/>
                  </a:cubicBezTo>
                  <a:cubicBezTo>
                    <a:pt x="267" y="474"/>
                    <a:pt x="231" y="540"/>
                    <a:pt x="170" y="576"/>
                  </a:cubicBezTo>
                  <a:cubicBezTo>
                    <a:pt x="158" y="582"/>
                    <a:pt x="146" y="594"/>
                    <a:pt x="128" y="607"/>
                  </a:cubicBezTo>
                  <a:cubicBezTo>
                    <a:pt x="1" y="721"/>
                    <a:pt x="25" y="927"/>
                    <a:pt x="170" y="1017"/>
                  </a:cubicBezTo>
                  <a:cubicBezTo>
                    <a:pt x="213" y="1044"/>
                    <a:pt x="261" y="1057"/>
                    <a:pt x="307" y="1057"/>
                  </a:cubicBezTo>
                  <a:cubicBezTo>
                    <a:pt x="417" y="1057"/>
                    <a:pt x="523" y="987"/>
                    <a:pt x="557" y="872"/>
                  </a:cubicBezTo>
                  <a:cubicBezTo>
                    <a:pt x="581" y="800"/>
                    <a:pt x="635" y="752"/>
                    <a:pt x="708" y="733"/>
                  </a:cubicBezTo>
                  <a:cubicBezTo>
                    <a:pt x="968" y="679"/>
                    <a:pt x="1082" y="377"/>
                    <a:pt x="931" y="159"/>
                  </a:cubicBezTo>
                  <a:cubicBezTo>
                    <a:pt x="859" y="58"/>
                    <a:pt x="743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42"/>
          <p:cNvSpPr txBox="1"/>
          <p:nvPr>
            <p:ph type="title"/>
          </p:nvPr>
        </p:nvSpPr>
        <p:spPr>
          <a:xfrm>
            <a:off x="320800" y="521650"/>
            <a:ext cx="74148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68B1F"/>
                </a:solidFill>
              </a:rPr>
              <a:t>Dispositivo para uso da internet</a:t>
            </a:r>
            <a:r>
              <a:rPr lang="en" sz="2900"/>
              <a:t>, </a:t>
            </a:r>
            <a:r>
              <a:rPr lang="en" sz="2900">
                <a:solidFill>
                  <a:srgbClr val="306913"/>
                </a:solidFill>
              </a:rPr>
              <a:t>por classe</a:t>
            </a:r>
            <a:endParaRPr sz="2700">
              <a:solidFill>
                <a:srgbClr val="306913"/>
              </a:solidFill>
            </a:endParaRPr>
          </a:p>
        </p:txBody>
      </p:sp>
      <p:pic>
        <p:nvPicPr>
          <p:cNvPr id="1211" name="Google Shape;1211;p42"/>
          <p:cNvPicPr preferRelativeResize="0"/>
          <p:nvPr/>
        </p:nvPicPr>
        <p:blipFill rotWithShape="1">
          <a:blip r:embed="rId3">
            <a:alphaModFix/>
          </a:blip>
          <a:srcRect b="14693" l="0" r="27028" t="18520"/>
          <a:stretch/>
        </p:blipFill>
        <p:spPr>
          <a:xfrm>
            <a:off x="728125" y="1654125"/>
            <a:ext cx="5711274" cy="2940399"/>
          </a:xfrm>
          <a:prstGeom prst="rect">
            <a:avLst/>
          </a:prstGeom>
          <a:noFill/>
          <a:ln cap="rnd" cmpd="sng" w="9525">
            <a:solidFill>
              <a:srgbClr val="F68B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2" name="Google Shape;1212;p42"/>
          <p:cNvPicPr preferRelativeResize="0"/>
          <p:nvPr/>
        </p:nvPicPr>
        <p:blipFill rotWithShape="1">
          <a:blip r:embed="rId3">
            <a:alphaModFix/>
          </a:blip>
          <a:srcRect b="29455" l="71545" r="3973" t="26129"/>
          <a:stretch/>
        </p:blipFill>
        <p:spPr>
          <a:xfrm>
            <a:off x="6746675" y="1962762"/>
            <a:ext cx="1603327" cy="1713526"/>
          </a:xfrm>
          <a:prstGeom prst="rect">
            <a:avLst/>
          </a:prstGeom>
          <a:noFill/>
          <a:ln cap="rnd" cmpd="sng" w="9525">
            <a:solidFill>
              <a:srgbClr val="3069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3" name="Google Shape;1213;p42"/>
          <p:cNvSpPr txBox="1"/>
          <p:nvPr/>
        </p:nvSpPr>
        <p:spPr>
          <a:xfrm>
            <a:off x="641275" y="1175650"/>
            <a:ext cx="68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97E"/>
                </a:solidFill>
                <a:latin typeface="Allerta"/>
                <a:ea typeface="Allerta"/>
                <a:cs typeface="Allerta"/>
                <a:sym typeface="Allerta"/>
              </a:rPr>
              <a:t>% de crianças de 9 a 17 anos usuários de internet</a:t>
            </a:r>
            <a:endParaRPr>
              <a:solidFill>
                <a:srgbClr val="28397E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1214" name="Google Shape;1214;p42"/>
          <p:cNvSpPr txBox="1"/>
          <p:nvPr/>
        </p:nvSpPr>
        <p:spPr>
          <a:xfrm>
            <a:off x="6661075" y="3788725"/>
            <a:ext cx="19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97E"/>
                </a:solidFill>
                <a:latin typeface="Allerta"/>
                <a:ea typeface="Allerta"/>
                <a:cs typeface="Allerta"/>
                <a:sym typeface="Allerta"/>
              </a:rPr>
              <a:t>Fonte: TIC Kids Online Brasil (2019)</a:t>
            </a:r>
            <a:endParaRPr>
              <a:solidFill>
                <a:srgbClr val="28397E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3"/>
          <p:cNvSpPr txBox="1"/>
          <p:nvPr>
            <p:ph idx="9"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13"/>
                </a:solidFill>
              </a:rPr>
              <a:t>ferramentas</a:t>
            </a:r>
            <a:endParaRPr>
              <a:solidFill>
                <a:srgbClr val="306913"/>
              </a:solidFill>
            </a:endParaRPr>
          </a:p>
        </p:txBody>
      </p:sp>
      <p:sp>
        <p:nvSpPr>
          <p:cNvPr id="1220" name="Google Shape;1220;p43"/>
          <p:cNvSpPr txBox="1"/>
          <p:nvPr>
            <p:ph idx="2" type="subTitle"/>
          </p:nvPr>
        </p:nvSpPr>
        <p:spPr>
          <a:xfrm>
            <a:off x="1332650" y="3179750"/>
            <a:ext cx="19359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1221" name="Google Shape;1221;p43"/>
          <p:cNvSpPr txBox="1"/>
          <p:nvPr>
            <p:ph idx="6" type="subTitle"/>
          </p:nvPr>
        </p:nvSpPr>
        <p:spPr>
          <a:xfrm>
            <a:off x="5981875" y="3179750"/>
            <a:ext cx="19359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grpSp>
        <p:nvGrpSpPr>
          <p:cNvPr id="1222" name="Google Shape;1222;p43"/>
          <p:cNvGrpSpPr/>
          <p:nvPr/>
        </p:nvGrpSpPr>
        <p:grpSpPr>
          <a:xfrm>
            <a:off x="463867" y="542494"/>
            <a:ext cx="764835" cy="623020"/>
            <a:chOff x="682613" y="478406"/>
            <a:chExt cx="860525" cy="700889"/>
          </a:xfrm>
        </p:grpSpPr>
        <p:sp>
          <p:nvSpPr>
            <p:cNvPr id="1223" name="Google Shape;1223;p43"/>
            <p:cNvSpPr/>
            <p:nvPr/>
          </p:nvSpPr>
          <p:spPr>
            <a:xfrm>
              <a:off x="996464" y="478406"/>
              <a:ext cx="124542" cy="106424"/>
            </a:xfrm>
            <a:custGeom>
              <a:rect b="b" l="l" r="r" t="t"/>
              <a:pathLst>
                <a:path extrusionOk="0" h="746" w="873">
                  <a:moveTo>
                    <a:pt x="489" y="0"/>
                  </a:moveTo>
                  <a:cubicBezTo>
                    <a:pt x="485" y="0"/>
                    <a:pt x="481" y="0"/>
                    <a:pt x="478" y="0"/>
                  </a:cubicBezTo>
                  <a:cubicBezTo>
                    <a:pt x="151" y="19"/>
                    <a:pt x="0" y="423"/>
                    <a:pt x="242" y="647"/>
                  </a:cubicBezTo>
                  <a:cubicBezTo>
                    <a:pt x="318" y="715"/>
                    <a:pt x="406" y="746"/>
                    <a:pt x="492" y="746"/>
                  </a:cubicBezTo>
                  <a:cubicBezTo>
                    <a:pt x="689" y="746"/>
                    <a:pt x="873" y="588"/>
                    <a:pt x="864" y="357"/>
                  </a:cubicBezTo>
                  <a:cubicBezTo>
                    <a:pt x="858" y="155"/>
                    <a:pt x="690" y="0"/>
                    <a:pt x="489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682613" y="567140"/>
              <a:ext cx="827713" cy="612154"/>
            </a:xfrm>
            <a:custGeom>
              <a:rect b="b" l="l" r="r" t="t"/>
              <a:pathLst>
                <a:path extrusionOk="0" h="4291" w="5802">
                  <a:moveTo>
                    <a:pt x="4895" y="1"/>
                  </a:moveTo>
                  <a:lnTo>
                    <a:pt x="37" y="200"/>
                  </a:lnTo>
                  <a:cubicBezTo>
                    <a:pt x="1" y="829"/>
                    <a:pt x="1" y="1463"/>
                    <a:pt x="31" y="2097"/>
                  </a:cubicBezTo>
                  <a:cubicBezTo>
                    <a:pt x="73" y="2955"/>
                    <a:pt x="152" y="3366"/>
                    <a:pt x="388" y="3771"/>
                  </a:cubicBezTo>
                  <a:cubicBezTo>
                    <a:pt x="496" y="3965"/>
                    <a:pt x="623" y="4140"/>
                    <a:pt x="780" y="4291"/>
                  </a:cubicBezTo>
                  <a:lnTo>
                    <a:pt x="5801" y="4013"/>
                  </a:lnTo>
                  <a:cubicBezTo>
                    <a:pt x="5566" y="3759"/>
                    <a:pt x="5372" y="3475"/>
                    <a:pt x="5227" y="3167"/>
                  </a:cubicBezTo>
                  <a:cubicBezTo>
                    <a:pt x="4913" y="2496"/>
                    <a:pt x="4901" y="1856"/>
                    <a:pt x="4889" y="786"/>
                  </a:cubicBezTo>
                  <a:cubicBezTo>
                    <a:pt x="4883" y="448"/>
                    <a:pt x="4889" y="176"/>
                    <a:pt x="4895" y="1"/>
                  </a:cubicBezTo>
                  <a:close/>
                </a:path>
              </a:pathLst>
            </a:custGeom>
            <a:solidFill>
              <a:srgbClr val="4586F1">
                <a:alpha val="22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715424" y="544743"/>
              <a:ext cx="827713" cy="612154"/>
            </a:xfrm>
            <a:custGeom>
              <a:rect b="b" l="l" r="r" t="t"/>
              <a:pathLst>
                <a:path extrusionOk="0" h="4291" w="5802">
                  <a:moveTo>
                    <a:pt x="4895" y="1"/>
                  </a:moveTo>
                  <a:lnTo>
                    <a:pt x="37" y="194"/>
                  </a:lnTo>
                  <a:cubicBezTo>
                    <a:pt x="1" y="829"/>
                    <a:pt x="1" y="1463"/>
                    <a:pt x="31" y="2091"/>
                  </a:cubicBezTo>
                  <a:cubicBezTo>
                    <a:pt x="73" y="2955"/>
                    <a:pt x="152" y="3360"/>
                    <a:pt x="387" y="3771"/>
                  </a:cubicBezTo>
                  <a:cubicBezTo>
                    <a:pt x="496" y="3958"/>
                    <a:pt x="629" y="4134"/>
                    <a:pt x="780" y="4291"/>
                  </a:cubicBezTo>
                  <a:lnTo>
                    <a:pt x="5801" y="4007"/>
                  </a:lnTo>
                  <a:cubicBezTo>
                    <a:pt x="5565" y="3759"/>
                    <a:pt x="5378" y="3475"/>
                    <a:pt x="5233" y="3167"/>
                  </a:cubicBezTo>
                  <a:cubicBezTo>
                    <a:pt x="4919" y="2496"/>
                    <a:pt x="4901" y="1850"/>
                    <a:pt x="4889" y="786"/>
                  </a:cubicBezTo>
                  <a:cubicBezTo>
                    <a:pt x="4883" y="448"/>
                    <a:pt x="4889" y="170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980059" y="496381"/>
              <a:ext cx="125398" cy="105711"/>
            </a:xfrm>
            <a:custGeom>
              <a:rect b="b" l="l" r="r" t="t"/>
              <a:pathLst>
                <a:path extrusionOk="0" h="741" w="879">
                  <a:moveTo>
                    <a:pt x="505" y="1"/>
                  </a:moveTo>
                  <a:cubicBezTo>
                    <a:pt x="498" y="1"/>
                    <a:pt x="491" y="1"/>
                    <a:pt x="484" y="1"/>
                  </a:cubicBezTo>
                  <a:cubicBezTo>
                    <a:pt x="152" y="13"/>
                    <a:pt x="1" y="418"/>
                    <a:pt x="248" y="642"/>
                  </a:cubicBezTo>
                  <a:cubicBezTo>
                    <a:pt x="322" y="710"/>
                    <a:pt x="410" y="741"/>
                    <a:pt x="497" y="741"/>
                  </a:cubicBezTo>
                  <a:cubicBezTo>
                    <a:pt x="692" y="741"/>
                    <a:pt x="879" y="584"/>
                    <a:pt x="871" y="358"/>
                  </a:cubicBezTo>
                  <a:cubicBezTo>
                    <a:pt x="859" y="160"/>
                    <a:pt x="701" y="1"/>
                    <a:pt x="5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1151536" y="769575"/>
              <a:ext cx="201864" cy="195302"/>
            </a:xfrm>
            <a:custGeom>
              <a:rect b="b" l="l" r="r" t="t"/>
              <a:pathLst>
                <a:path extrusionOk="0" h="1369" w="1415">
                  <a:moveTo>
                    <a:pt x="712" y="0"/>
                  </a:moveTo>
                  <a:cubicBezTo>
                    <a:pt x="356" y="0"/>
                    <a:pt x="54" y="276"/>
                    <a:pt x="25" y="636"/>
                  </a:cubicBezTo>
                  <a:cubicBezTo>
                    <a:pt x="1" y="1017"/>
                    <a:pt x="285" y="1343"/>
                    <a:pt x="666" y="1367"/>
                  </a:cubicBezTo>
                  <a:cubicBezTo>
                    <a:pt x="680" y="1368"/>
                    <a:pt x="695" y="1369"/>
                    <a:pt x="710" y="1369"/>
                  </a:cubicBezTo>
                  <a:cubicBezTo>
                    <a:pt x="1066" y="1369"/>
                    <a:pt x="1367" y="1092"/>
                    <a:pt x="1391" y="727"/>
                  </a:cubicBezTo>
                  <a:cubicBezTo>
                    <a:pt x="1415" y="352"/>
                    <a:pt x="1131" y="26"/>
                    <a:pt x="756" y="2"/>
                  </a:cubicBezTo>
                  <a:cubicBezTo>
                    <a:pt x="741" y="1"/>
                    <a:pt x="726" y="0"/>
                    <a:pt x="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1288632" y="852460"/>
              <a:ext cx="22540" cy="32099"/>
            </a:xfrm>
            <a:custGeom>
              <a:rect b="b" l="l" r="r" t="t"/>
              <a:pathLst>
                <a:path extrusionOk="0" h="225" w="158">
                  <a:moveTo>
                    <a:pt x="90" y="0"/>
                  </a:moveTo>
                  <a:cubicBezTo>
                    <a:pt x="57" y="0"/>
                    <a:pt x="24" y="41"/>
                    <a:pt x="13" y="97"/>
                  </a:cubicBezTo>
                  <a:cubicBezTo>
                    <a:pt x="1" y="164"/>
                    <a:pt x="25" y="218"/>
                    <a:pt x="61" y="224"/>
                  </a:cubicBezTo>
                  <a:cubicBezTo>
                    <a:pt x="63" y="225"/>
                    <a:pt x="66" y="225"/>
                    <a:pt x="68" y="225"/>
                  </a:cubicBezTo>
                  <a:cubicBezTo>
                    <a:pt x="102" y="225"/>
                    <a:pt x="134" y="184"/>
                    <a:pt x="146" y="122"/>
                  </a:cubicBezTo>
                  <a:cubicBezTo>
                    <a:pt x="158" y="61"/>
                    <a:pt x="134" y="7"/>
                    <a:pt x="97" y="1"/>
                  </a:cubicBezTo>
                  <a:cubicBezTo>
                    <a:pt x="95" y="0"/>
                    <a:pt x="93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1194762" y="833486"/>
              <a:ext cx="21684" cy="32241"/>
            </a:xfrm>
            <a:custGeom>
              <a:rect b="b" l="l" r="r" t="t"/>
              <a:pathLst>
                <a:path extrusionOk="0" h="226" w="152">
                  <a:moveTo>
                    <a:pt x="90" y="0"/>
                  </a:moveTo>
                  <a:cubicBezTo>
                    <a:pt x="56" y="0"/>
                    <a:pt x="23" y="41"/>
                    <a:pt x="12" y="104"/>
                  </a:cubicBezTo>
                  <a:cubicBezTo>
                    <a:pt x="0" y="164"/>
                    <a:pt x="18" y="218"/>
                    <a:pt x="54" y="224"/>
                  </a:cubicBezTo>
                  <a:cubicBezTo>
                    <a:pt x="57" y="225"/>
                    <a:pt x="59" y="225"/>
                    <a:pt x="61" y="225"/>
                  </a:cubicBezTo>
                  <a:cubicBezTo>
                    <a:pt x="96" y="225"/>
                    <a:pt x="134" y="184"/>
                    <a:pt x="145" y="128"/>
                  </a:cubicBezTo>
                  <a:cubicBezTo>
                    <a:pt x="151" y="61"/>
                    <a:pt x="133" y="7"/>
                    <a:pt x="97" y="1"/>
                  </a:cubicBezTo>
                  <a:cubicBezTo>
                    <a:pt x="94" y="0"/>
                    <a:pt x="92" y="0"/>
                    <a:pt x="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204177" y="875428"/>
              <a:ext cx="82885" cy="36093"/>
            </a:xfrm>
            <a:custGeom>
              <a:rect b="b" l="l" r="r" t="t"/>
              <a:pathLst>
                <a:path extrusionOk="0" h="253" w="581">
                  <a:moveTo>
                    <a:pt x="35" y="1"/>
                  </a:moveTo>
                  <a:cubicBezTo>
                    <a:pt x="32" y="1"/>
                    <a:pt x="28" y="1"/>
                    <a:pt x="25" y="3"/>
                  </a:cubicBezTo>
                  <a:cubicBezTo>
                    <a:pt x="7" y="15"/>
                    <a:pt x="0" y="33"/>
                    <a:pt x="7" y="45"/>
                  </a:cubicBezTo>
                  <a:cubicBezTo>
                    <a:pt x="55" y="142"/>
                    <a:pt x="139" y="214"/>
                    <a:pt x="242" y="245"/>
                  </a:cubicBezTo>
                  <a:cubicBezTo>
                    <a:pt x="248" y="245"/>
                    <a:pt x="260" y="251"/>
                    <a:pt x="266" y="251"/>
                  </a:cubicBezTo>
                  <a:cubicBezTo>
                    <a:pt x="278" y="252"/>
                    <a:pt x="290" y="253"/>
                    <a:pt x="302" y="253"/>
                  </a:cubicBezTo>
                  <a:cubicBezTo>
                    <a:pt x="404" y="253"/>
                    <a:pt x="504" y="206"/>
                    <a:pt x="575" y="136"/>
                  </a:cubicBezTo>
                  <a:cubicBezTo>
                    <a:pt x="581" y="118"/>
                    <a:pt x="581" y="100"/>
                    <a:pt x="575" y="88"/>
                  </a:cubicBezTo>
                  <a:cubicBezTo>
                    <a:pt x="568" y="81"/>
                    <a:pt x="561" y="78"/>
                    <a:pt x="553" y="78"/>
                  </a:cubicBezTo>
                  <a:cubicBezTo>
                    <a:pt x="546" y="78"/>
                    <a:pt x="538" y="81"/>
                    <a:pt x="532" y="88"/>
                  </a:cubicBezTo>
                  <a:cubicBezTo>
                    <a:pt x="476" y="157"/>
                    <a:pt x="396" y="190"/>
                    <a:pt x="317" y="190"/>
                  </a:cubicBezTo>
                  <a:cubicBezTo>
                    <a:pt x="211" y="190"/>
                    <a:pt x="106" y="130"/>
                    <a:pt x="61" y="15"/>
                  </a:cubicBezTo>
                  <a:cubicBezTo>
                    <a:pt x="56" y="6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844674" y="746464"/>
              <a:ext cx="298587" cy="255361"/>
            </a:xfrm>
            <a:custGeom>
              <a:rect b="b" l="l" r="r" t="t"/>
              <a:pathLst>
                <a:path extrusionOk="0" h="1790" w="2093">
                  <a:moveTo>
                    <a:pt x="1021" y="1"/>
                  </a:moveTo>
                  <a:cubicBezTo>
                    <a:pt x="907" y="1"/>
                    <a:pt x="789" y="23"/>
                    <a:pt x="672" y="73"/>
                  </a:cubicBezTo>
                  <a:cubicBezTo>
                    <a:pt x="212" y="260"/>
                    <a:pt x="1" y="786"/>
                    <a:pt x="194" y="1239"/>
                  </a:cubicBezTo>
                  <a:cubicBezTo>
                    <a:pt x="348" y="1606"/>
                    <a:pt x="682" y="1789"/>
                    <a:pt x="1017" y="1789"/>
                  </a:cubicBezTo>
                  <a:cubicBezTo>
                    <a:pt x="1355" y="1789"/>
                    <a:pt x="1692" y="1603"/>
                    <a:pt x="1844" y="1233"/>
                  </a:cubicBezTo>
                  <a:cubicBezTo>
                    <a:pt x="2092" y="615"/>
                    <a:pt x="1613" y="1"/>
                    <a:pt x="1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1029990" y="827067"/>
              <a:ext cx="31243" cy="41657"/>
            </a:xfrm>
            <a:custGeom>
              <a:rect b="b" l="l" r="r" t="t"/>
              <a:pathLst>
                <a:path extrusionOk="0" h="292" w="219">
                  <a:moveTo>
                    <a:pt x="85" y="0"/>
                  </a:moveTo>
                  <a:cubicBezTo>
                    <a:pt x="79" y="0"/>
                    <a:pt x="73" y="1"/>
                    <a:pt x="67" y="4"/>
                  </a:cubicBezTo>
                  <a:cubicBezTo>
                    <a:pt x="19" y="16"/>
                    <a:pt x="1" y="94"/>
                    <a:pt x="25" y="173"/>
                  </a:cubicBezTo>
                  <a:cubicBezTo>
                    <a:pt x="46" y="241"/>
                    <a:pt x="95" y="291"/>
                    <a:pt x="135" y="291"/>
                  </a:cubicBezTo>
                  <a:cubicBezTo>
                    <a:pt x="141" y="291"/>
                    <a:pt x="146" y="290"/>
                    <a:pt x="152" y="288"/>
                  </a:cubicBezTo>
                  <a:cubicBezTo>
                    <a:pt x="200" y="275"/>
                    <a:pt x="218" y="197"/>
                    <a:pt x="194" y="118"/>
                  </a:cubicBezTo>
                  <a:cubicBezTo>
                    <a:pt x="173" y="50"/>
                    <a:pt x="125" y="0"/>
                    <a:pt x="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909442" y="860877"/>
              <a:ext cx="31100" cy="41371"/>
            </a:xfrm>
            <a:custGeom>
              <a:rect b="b" l="l" r="r" t="t"/>
              <a:pathLst>
                <a:path extrusionOk="0" h="290" w="218">
                  <a:moveTo>
                    <a:pt x="74" y="1"/>
                  </a:moveTo>
                  <a:cubicBezTo>
                    <a:pt x="70" y="1"/>
                    <a:pt x="65" y="1"/>
                    <a:pt x="60" y="2"/>
                  </a:cubicBezTo>
                  <a:cubicBezTo>
                    <a:pt x="18" y="20"/>
                    <a:pt x="0" y="93"/>
                    <a:pt x="24" y="171"/>
                  </a:cubicBezTo>
                  <a:cubicBezTo>
                    <a:pt x="45" y="240"/>
                    <a:pt x="89" y="290"/>
                    <a:pt x="132" y="290"/>
                  </a:cubicBezTo>
                  <a:cubicBezTo>
                    <a:pt x="138" y="290"/>
                    <a:pt x="145" y="289"/>
                    <a:pt x="151" y="286"/>
                  </a:cubicBezTo>
                  <a:cubicBezTo>
                    <a:pt x="199" y="274"/>
                    <a:pt x="218" y="196"/>
                    <a:pt x="193" y="117"/>
                  </a:cubicBezTo>
                  <a:cubicBezTo>
                    <a:pt x="171" y="51"/>
                    <a:pt x="120" y="1"/>
                    <a:pt x="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941255" y="878567"/>
              <a:ext cx="104427" cy="55780"/>
            </a:xfrm>
            <a:custGeom>
              <a:rect b="b" l="l" r="r" t="t"/>
              <a:pathLst>
                <a:path extrusionOk="0" h="391" w="732">
                  <a:moveTo>
                    <a:pt x="686" y="0"/>
                  </a:moveTo>
                  <a:cubicBezTo>
                    <a:pt x="672" y="0"/>
                    <a:pt x="658" y="12"/>
                    <a:pt x="653" y="29"/>
                  </a:cubicBezTo>
                  <a:cubicBezTo>
                    <a:pt x="617" y="205"/>
                    <a:pt x="462" y="312"/>
                    <a:pt x="302" y="312"/>
                  </a:cubicBezTo>
                  <a:cubicBezTo>
                    <a:pt x="220" y="312"/>
                    <a:pt x="137" y="284"/>
                    <a:pt x="67" y="223"/>
                  </a:cubicBezTo>
                  <a:cubicBezTo>
                    <a:pt x="59" y="215"/>
                    <a:pt x="51" y="212"/>
                    <a:pt x="42" y="212"/>
                  </a:cubicBezTo>
                  <a:cubicBezTo>
                    <a:pt x="31" y="212"/>
                    <a:pt x="20" y="218"/>
                    <a:pt x="13" y="229"/>
                  </a:cubicBezTo>
                  <a:cubicBezTo>
                    <a:pt x="1" y="247"/>
                    <a:pt x="7" y="271"/>
                    <a:pt x="25" y="289"/>
                  </a:cubicBezTo>
                  <a:cubicBezTo>
                    <a:pt x="103" y="354"/>
                    <a:pt x="207" y="390"/>
                    <a:pt x="311" y="390"/>
                  </a:cubicBezTo>
                  <a:cubicBezTo>
                    <a:pt x="342" y="390"/>
                    <a:pt x="374" y="387"/>
                    <a:pt x="405" y="380"/>
                  </a:cubicBezTo>
                  <a:lnTo>
                    <a:pt x="442" y="374"/>
                  </a:lnTo>
                  <a:cubicBezTo>
                    <a:pt x="581" y="319"/>
                    <a:pt x="683" y="198"/>
                    <a:pt x="726" y="53"/>
                  </a:cubicBezTo>
                  <a:cubicBezTo>
                    <a:pt x="732" y="35"/>
                    <a:pt x="720" y="11"/>
                    <a:pt x="702" y="5"/>
                  </a:cubicBezTo>
                  <a:cubicBezTo>
                    <a:pt x="697" y="2"/>
                    <a:pt x="691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43"/>
          <p:cNvGrpSpPr/>
          <p:nvPr/>
        </p:nvGrpSpPr>
        <p:grpSpPr>
          <a:xfrm>
            <a:off x="7459975" y="4342925"/>
            <a:ext cx="764886" cy="525737"/>
            <a:chOff x="7445675" y="4337363"/>
            <a:chExt cx="764886" cy="525737"/>
          </a:xfrm>
        </p:grpSpPr>
        <p:sp>
          <p:nvSpPr>
            <p:cNvPr id="1236" name="Google Shape;1236;p43"/>
            <p:cNvSpPr/>
            <p:nvPr/>
          </p:nvSpPr>
          <p:spPr>
            <a:xfrm>
              <a:off x="7445675" y="4684850"/>
              <a:ext cx="764886" cy="178250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7" name="Google Shape;1237;p43"/>
            <p:cNvGrpSpPr/>
            <p:nvPr/>
          </p:nvGrpSpPr>
          <p:grpSpPr>
            <a:xfrm>
              <a:off x="7627550" y="4337363"/>
              <a:ext cx="485880" cy="474899"/>
              <a:chOff x="7786525" y="4184963"/>
              <a:chExt cx="485880" cy="474899"/>
            </a:xfrm>
          </p:grpSpPr>
          <p:sp>
            <p:nvSpPr>
              <p:cNvPr id="1238" name="Google Shape;1238;p43"/>
              <p:cNvSpPr/>
              <p:nvPr/>
            </p:nvSpPr>
            <p:spPr>
              <a:xfrm>
                <a:off x="8146866" y="4651114"/>
                <a:ext cx="1424" cy="203"/>
              </a:xfrm>
              <a:custGeom>
                <a:rect b="b" l="l" r="r" t="t"/>
                <a:pathLst>
                  <a:path extrusionOk="0" h="1" w="7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46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3"/>
              <p:cNvSpPr/>
              <p:nvPr/>
            </p:nvSpPr>
            <p:spPr>
              <a:xfrm>
                <a:off x="7786525" y="4295863"/>
                <a:ext cx="374902" cy="363999"/>
              </a:xfrm>
              <a:custGeom>
                <a:rect b="b" l="l" r="r" t="t"/>
                <a:pathLst>
                  <a:path extrusionOk="0" h="1789" w="1802">
                    <a:moveTo>
                      <a:pt x="55" y="0"/>
                    </a:moveTo>
                    <a:cubicBezTo>
                      <a:pt x="37" y="36"/>
                      <a:pt x="31" y="73"/>
                      <a:pt x="25" y="109"/>
                    </a:cubicBezTo>
                    <a:lnTo>
                      <a:pt x="25" y="115"/>
                    </a:lnTo>
                    <a:lnTo>
                      <a:pt x="1" y="1499"/>
                    </a:lnTo>
                    <a:cubicBezTo>
                      <a:pt x="1" y="1644"/>
                      <a:pt x="110" y="1770"/>
                      <a:pt x="255" y="1789"/>
                    </a:cubicBezTo>
                    <a:lnTo>
                      <a:pt x="303" y="1789"/>
                    </a:lnTo>
                    <a:lnTo>
                      <a:pt x="1662" y="1764"/>
                    </a:lnTo>
                    <a:cubicBezTo>
                      <a:pt x="1699" y="1764"/>
                      <a:pt x="1735" y="1758"/>
                      <a:pt x="1771" y="1740"/>
                    </a:cubicBezTo>
                    <a:lnTo>
                      <a:pt x="1777" y="1740"/>
                    </a:lnTo>
                    <a:lnTo>
                      <a:pt x="1801" y="42"/>
                    </a:lnTo>
                    <a:lnTo>
                      <a:pt x="1801" y="3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3"/>
              <p:cNvSpPr/>
              <p:nvPr/>
            </p:nvSpPr>
            <p:spPr>
              <a:xfrm>
                <a:off x="7797716" y="4184963"/>
                <a:ext cx="474690" cy="465132"/>
              </a:xfrm>
              <a:custGeom>
                <a:rect b="b" l="l" r="r" t="t"/>
                <a:pathLst>
                  <a:path extrusionOk="0" h="2286" w="2333">
                    <a:moveTo>
                      <a:pt x="646" y="1"/>
                    </a:moveTo>
                    <a:cubicBezTo>
                      <a:pt x="579" y="1"/>
                      <a:pt x="509" y="30"/>
                      <a:pt x="459" y="74"/>
                    </a:cubicBezTo>
                    <a:lnTo>
                      <a:pt x="61" y="473"/>
                    </a:lnTo>
                    <a:cubicBezTo>
                      <a:pt x="36" y="497"/>
                      <a:pt x="18" y="527"/>
                      <a:pt x="0" y="557"/>
                    </a:cubicBezTo>
                    <a:lnTo>
                      <a:pt x="1746" y="587"/>
                    </a:lnTo>
                    <a:lnTo>
                      <a:pt x="1740" y="587"/>
                    </a:lnTo>
                    <a:lnTo>
                      <a:pt x="1722" y="2285"/>
                    </a:lnTo>
                    <a:cubicBezTo>
                      <a:pt x="1746" y="2273"/>
                      <a:pt x="1777" y="2261"/>
                      <a:pt x="1795" y="2243"/>
                    </a:cubicBezTo>
                    <a:lnTo>
                      <a:pt x="1813" y="2231"/>
                    </a:lnTo>
                    <a:lnTo>
                      <a:pt x="1849" y="2189"/>
                    </a:lnTo>
                    <a:lnTo>
                      <a:pt x="2012" y="2044"/>
                    </a:lnTo>
                    <a:lnTo>
                      <a:pt x="2055" y="2007"/>
                    </a:lnTo>
                    <a:lnTo>
                      <a:pt x="2193" y="1880"/>
                    </a:lnTo>
                    <a:lnTo>
                      <a:pt x="2236" y="1844"/>
                    </a:lnTo>
                    <a:lnTo>
                      <a:pt x="2242" y="1838"/>
                    </a:lnTo>
                    <a:cubicBezTo>
                      <a:pt x="2302" y="1784"/>
                      <a:pt x="2332" y="1705"/>
                      <a:pt x="2332" y="1621"/>
                    </a:cubicBezTo>
                    <a:lnTo>
                      <a:pt x="2332" y="352"/>
                    </a:lnTo>
                    <a:cubicBezTo>
                      <a:pt x="2332" y="273"/>
                      <a:pt x="2308" y="201"/>
                      <a:pt x="2254" y="146"/>
                    </a:cubicBezTo>
                    <a:lnTo>
                      <a:pt x="2236" y="128"/>
                    </a:lnTo>
                    <a:lnTo>
                      <a:pt x="2212" y="110"/>
                    </a:lnTo>
                    <a:lnTo>
                      <a:pt x="2193" y="98"/>
                    </a:lnTo>
                    <a:cubicBezTo>
                      <a:pt x="2193" y="98"/>
                      <a:pt x="2187" y="98"/>
                      <a:pt x="2181" y="92"/>
                    </a:cubicBezTo>
                    <a:lnTo>
                      <a:pt x="2175" y="92"/>
                    </a:lnTo>
                    <a:lnTo>
                      <a:pt x="2163" y="86"/>
                    </a:lnTo>
                    <a:cubicBezTo>
                      <a:pt x="2151" y="80"/>
                      <a:pt x="2139" y="74"/>
                      <a:pt x="2121" y="68"/>
                    </a:cubicBezTo>
                    <a:lnTo>
                      <a:pt x="2061" y="68"/>
                    </a:lnTo>
                    <a:lnTo>
                      <a:pt x="665" y="1"/>
                    </a:lnTo>
                    <a:cubicBezTo>
                      <a:pt x="659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3"/>
              <p:cNvSpPr/>
              <p:nvPr/>
            </p:nvSpPr>
            <p:spPr>
              <a:xfrm>
                <a:off x="7830881" y="4340007"/>
                <a:ext cx="287907" cy="283027"/>
              </a:xfrm>
              <a:custGeom>
                <a:rect b="b" l="l" r="r" t="t"/>
                <a:pathLst>
                  <a:path extrusionOk="0" h="1391" w="1415">
                    <a:moveTo>
                      <a:pt x="0" y="1"/>
                    </a:moveTo>
                    <a:lnTo>
                      <a:pt x="0" y="1390"/>
                    </a:lnTo>
                    <a:lnTo>
                      <a:pt x="1414" y="1390"/>
                    </a:lnTo>
                    <a:lnTo>
                      <a:pt x="14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3"/>
              <p:cNvSpPr/>
              <p:nvPr/>
            </p:nvSpPr>
            <p:spPr>
              <a:xfrm>
                <a:off x="7797716" y="4184963"/>
                <a:ext cx="457395" cy="119640"/>
              </a:xfrm>
              <a:custGeom>
                <a:rect b="b" l="l" r="r" t="t"/>
                <a:pathLst>
                  <a:path extrusionOk="0" h="588" w="2248">
                    <a:moveTo>
                      <a:pt x="645" y="1"/>
                    </a:moveTo>
                    <a:cubicBezTo>
                      <a:pt x="574" y="1"/>
                      <a:pt x="509" y="30"/>
                      <a:pt x="453" y="74"/>
                    </a:cubicBezTo>
                    <a:lnTo>
                      <a:pt x="55" y="473"/>
                    </a:lnTo>
                    <a:cubicBezTo>
                      <a:pt x="39" y="494"/>
                      <a:pt x="19" y="519"/>
                      <a:pt x="6" y="545"/>
                    </a:cubicBezTo>
                    <a:lnTo>
                      <a:pt x="6" y="545"/>
                    </a:lnTo>
                    <a:lnTo>
                      <a:pt x="0" y="545"/>
                    </a:lnTo>
                    <a:lnTo>
                      <a:pt x="0" y="557"/>
                    </a:lnTo>
                    <a:cubicBezTo>
                      <a:pt x="2" y="553"/>
                      <a:pt x="4" y="549"/>
                      <a:pt x="6" y="545"/>
                    </a:cubicBezTo>
                    <a:lnTo>
                      <a:pt x="6" y="545"/>
                    </a:lnTo>
                    <a:lnTo>
                      <a:pt x="1740" y="587"/>
                    </a:lnTo>
                    <a:lnTo>
                      <a:pt x="1758" y="587"/>
                    </a:lnTo>
                    <a:lnTo>
                      <a:pt x="2187" y="201"/>
                    </a:lnTo>
                    <a:lnTo>
                      <a:pt x="2230" y="164"/>
                    </a:lnTo>
                    <a:lnTo>
                      <a:pt x="2248" y="146"/>
                    </a:lnTo>
                    <a:lnTo>
                      <a:pt x="2230" y="128"/>
                    </a:lnTo>
                    <a:lnTo>
                      <a:pt x="2206" y="110"/>
                    </a:lnTo>
                    <a:lnTo>
                      <a:pt x="2193" y="98"/>
                    </a:lnTo>
                    <a:cubicBezTo>
                      <a:pt x="2187" y="98"/>
                      <a:pt x="2181" y="98"/>
                      <a:pt x="2181" y="92"/>
                    </a:cubicBezTo>
                    <a:lnTo>
                      <a:pt x="2175" y="92"/>
                    </a:lnTo>
                    <a:lnTo>
                      <a:pt x="2163" y="86"/>
                    </a:lnTo>
                    <a:cubicBezTo>
                      <a:pt x="2145" y="80"/>
                      <a:pt x="2133" y="74"/>
                      <a:pt x="2121" y="68"/>
                    </a:cubicBezTo>
                    <a:lnTo>
                      <a:pt x="2055" y="68"/>
                    </a:lnTo>
                    <a:lnTo>
                      <a:pt x="665" y="1"/>
                    </a:lnTo>
                    <a:cubicBezTo>
                      <a:pt x="658" y="1"/>
                      <a:pt x="651" y="1"/>
                      <a:pt x="6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3"/>
              <p:cNvSpPr/>
              <p:nvPr/>
            </p:nvSpPr>
            <p:spPr>
              <a:xfrm>
                <a:off x="7879917" y="4387823"/>
                <a:ext cx="181086" cy="183530"/>
              </a:xfrm>
              <a:custGeom>
                <a:rect b="b" l="l" r="r" t="t"/>
                <a:pathLst>
                  <a:path extrusionOk="0" h="902" w="890">
                    <a:moveTo>
                      <a:pt x="448" y="358"/>
                    </a:moveTo>
                    <a:lnTo>
                      <a:pt x="527" y="521"/>
                    </a:lnTo>
                    <a:lnTo>
                      <a:pt x="364" y="521"/>
                    </a:lnTo>
                    <a:lnTo>
                      <a:pt x="448" y="358"/>
                    </a:lnTo>
                    <a:close/>
                    <a:moveTo>
                      <a:pt x="431" y="0"/>
                    </a:moveTo>
                    <a:cubicBezTo>
                      <a:pt x="394" y="0"/>
                      <a:pt x="362" y="29"/>
                      <a:pt x="345" y="62"/>
                    </a:cubicBezTo>
                    <a:lnTo>
                      <a:pt x="19" y="744"/>
                    </a:lnTo>
                    <a:cubicBezTo>
                      <a:pt x="7" y="763"/>
                      <a:pt x="1" y="781"/>
                      <a:pt x="1" y="805"/>
                    </a:cubicBezTo>
                    <a:cubicBezTo>
                      <a:pt x="1" y="829"/>
                      <a:pt x="25" y="853"/>
                      <a:pt x="67" y="877"/>
                    </a:cubicBezTo>
                    <a:cubicBezTo>
                      <a:pt x="92" y="889"/>
                      <a:pt x="116" y="896"/>
                      <a:pt x="140" y="902"/>
                    </a:cubicBezTo>
                    <a:cubicBezTo>
                      <a:pt x="152" y="902"/>
                      <a:pt x="164" y="896"/>
                      <a:pt x="176" y="889"/>
                    </a:cubicBezTo>
                    <a:cubicBezTo>
                      <a:pt x="182" y="883"/>
                      <a:pt x="188" y="877"/>
                      <a:pt x="194" y="865"/>
                    </a:cubicBezTo>
                    <a:lnTo>
                      <a:pt x="212" y="829"/>
                    </a:lnTo>
                    <a:lnTo>
                      <a:pt x="279" y="696"/>
                    </a:lnTo>
                    <a:lnTo>
                      <a:pt x="611" y="696"/>
                    </a:lnTo>
                    <a:lnTo>
                      <a:pt x="678" y="829"/>
                    </a:lnTo>
                    <a:cubicBezTo>
                      <a:pt x="684" y="847"/>
                      <a:pt x="690" y="859"/>
                      <a:pt x="696" y="865"/>
                    </a:cubicBezTo>
                    <a:cubicBezTo>
                      <a:pt x="702" y="871"/>
                      <a:pt x="708" y="883"/>
                      <a:pt x="714" y="883"/>
                    </a:cubicBezTo>
                    <a:cubicBezTo>
                      <a:pt x="726" y="896"/>
                      <a:pt x="738" y="896"/>
                      <a:pt x="750" y="896"/>
                    </a:cubicBezTo>
                    <a:cubicBezTo>
                      <a:pt x="774" y="896"/>
                      <a:pt x="799" y="889"/>
                      <a:pt x="823" y="877"/>
                    </a:cubicBezTo>
                    <a:cubicBezTo>
                      <a:pt x="865" y="859"/>
                      <a:pt x="889" y="829"/>
                      <a:pt x="889" y="805"/>
                    </a:cubicBezTo>
                    <a:cubicBezTo>
                      <a:pt x="889" y="781"/>
                      <a:pt x="883" y="757"/>
                      <a:pt x="871" y="738"/>
                    </a:cubicBezTo>
                    <a:lnTo>
                      <a:pt x="545" y="62"/>
                    </a:lnTo>
                    <a:cubicBezTo>
                      <a:pt x="533" y="44"/>
                      <a:pt x="521" y="25"/>
                      <a:pt x="503" y="13"/>
                    </a:cubicBezTo>
                    <a:cubicBezTo>
                      <a:pt x="484" y="7"/>
                      <a:pt x="466" y="1"/>
                      <a:pt x="442" y="1"/>
                    </a:cubicBezTo>
                    <a:cubicBezTo>
                      <a:pt x="438" y="1"/>
                      <a:pt x="435" y="0"/>
                      <a:pt x="4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3"/>
              <p:cNvSpPr/>
              <p:nvPr/>
            </p:nvSpPr>
            <p:spPr>
              <a:xfrm>
                <a:off x="7797716" y="4184963"/>
                <a:ext cx="457395" cy="119640"/>
              </a:xfrm>
              <a:custGeom>
                <a:rect b="b" l="l" r="r" t="t"/>
                <a:pathLst>
                  <a:path extrusionOk="0" h="588" w="2248">
                    <a:moveTo>
                      <a:pt x="645" y="1"/>
                    </a:moveTo>
                    <a:cubicBezTo>
                      <a:pt x="574" y="1"/>
                      <a:pt x="509" y="30"/>
                      <a:pt x="453" y="74"/>
                    </a:cubicBezTo>
                    <a:lnTo>
                      <a:pt x="55" y="473"/>
                    </a:lnTo>
                    <a:cubicBezTo>
                      <a:pt x="39" y="494"/>
                      <a:pt x="19" y="519"/>
                      <a:pt x="6" y="545"/>
                    </a:cubicBezTo>
                    <a:lnTo>
                      <a:pt x="6" y="545"/>
                    </a:lnTo>
                    <a:lnTo>
                      <a:pt x="0" y="545"/>
                    </a:lnTo>
                    <a:lnTo>
                      <a:pt x="0" y="557"/>
                    </a:lnTo>
                    <a:cubicBezTo>
                      <a:pt x="2" y="553"/>
                      <a:pt x="4" y="549"/>
                      <a:pt x="6" y="545"/>
                    </a:cubicBezTo>
                    <a:lnTo>
                      <a:pt x="6" y="545"/>
                    </a:lnTo>
                    <a:lnTo>
                      <a:pt x="1740" y="587"/>
                    </a:lnTo>
                    <a:lnTo>
                      <a:pt x="1758" y="587"/>
                    </a:lnTo>
                    <a:lnTo>
                      <a:pt x="2187" y="201"/>
                    </a:lnTo>
                    <a:lnTo>
                      <a:pt x="2230" y="164"/>
                    </a:lnTo>
                    <a:lnTo>
                      <a:pt x="2248" y="146"/>
                    </a:lnTo>
                    <a:lnTo>
                      <a:pt x="2230" y="128"/>
                    </a:lnTo>
                    <a:lnTo>
                      <a:pt x="2206" y="110"/>
                    </a:lnTo>
                    <a:lnTo>
                      <a:pt x="2193" y="98"/>
                    </a:lnTo>
                    <a:cubicBezTo>
                      <a:pt x="2187" y="98"/>
                      <a:pt x="2181" y="98"/>
                      <a:pt x="2181" y="92"/>
                    </a:cubicBezTo>
                    <a:lnTo>
                      <a:pt x="2175" y="92"/>
                    </a:lnTo>
                    <a:lnTo>
                      <a:pt x="2163" y="86"/>
                    </a:lnTo>
                    <a:cubicBezTo>
                      <a:pt x="2145" y="80"/>
                      <a:pt x="2133" y="74"/>
                      <a:pt x="2121" y="68"/>
                    </a:cubicBezTo>
                    <a:lnTo>
                      <a:pt x="2055" y="68"/>
                    </a:lnTo>
                    <a:lnTo>
                      <a:pt x="665" y="1"/>
                    </a:lnTo>
                    <a:cubicBezTo>
                      <a:pt x="658" y="1"/>
                      <a:pt x="651" y="1"/>
                      <a:pt x="645" y="1"/>
                    </a:cubicBezTo>
                    <a:close/>
                  </a:path>
                </a:pathLst>
              </a:custGeom>
              <a:solidFill>
                <a:srgbClr val="000000">
                  <a:alpha val="16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5" name="Google Shape;1245;p43"/>
          <p:cNvSpPr/>
          <p:nvPr/>
        </p:nvSpPr>
        <p:spPr>
          <a:xfrm>
            <a:off x="6459575" y="4666505"/>
            <a:ext cx="223974" cy="152525"/>
          </a:xfrm>
          <a:custGeom>
            <a:rect b="b" l="l" r="r" t="t"/>
            <a:pathLst>
              <a:path extrusionOk="0" h="865" w="1270">
                <a:moveTo>
                  <a:pt x="1112" y="0"/>
                </a:moveTo>
                <a:lnTo>
                  <a:pt x="12" y="629"/>
                </a:lnTo>
                <a:cubicBezTo>
                  <a:pt x="0" y="671"/>
                  <a:pt x="0" y="713"/>
                  <a:pt x="19" y="756"/>
                </a:cubicBezTo>
                <a:cubicBezTo>
                  <a:pt x="43" y="810"/>
                  <a:pt x="91" y="852"/>
                  <a:pt x="151" y="864"/>
                </a:cubicBezTo>
                <a:lnTo>
                  <a:pt x="1245" y="230"/>
                </a:lnTo>
                <a:cubicBezTo>
                  <a:pt x="1269" y="176"/>
                  <a:pt x="1263" y="115"/>
                  <a:pt x="1227" y="61"/>
                </a:cubicBezTo>
                <a:cubicBezTo>
                  <a:pt x="1197" y="25"/>
                  <a:pt x="1154" y="0"/>
                  <a:pt x="11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3"/>
          <p:cNvSpPr txBox="1"/>
          <p:nvPr>
            <p:ph idx="4" type="subTitle"/>
          </p:nvPr>
        </p:nvSpPr>
        <p:spPr>
          <a:xfrm>
            <a:off x="3649550" y="3179750"/>
            <a:ext cx="19359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</a:t>
            </a:r>
            <a:endParaRPr/>
          </a:p>
        </p:txBody>
      </p:sp>
      <p:pic>
        <p:nvPicPr>
          <p:cNvPr id="1247" name="Google Shape;1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75" y="1640775"/>
            <a:ext cx="1223651" cy="12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547" y="1447513"/>
            <a:ext cx="1610175" cy="16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445" y="1599687"/>
            <a:ext cx="1502385" cy="130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44"/>
          <p:cNvGrpSpPr/>
          <p:nvPr/>
        </p:nvGrpSpPr>
        <p:grpSpPr>
          <a:xfrm flipH="1">
            <a:off x="5173584" y="4441757"/>
            <a:ext cx="888252" cy="515847"/>
            <a:chOff x="7055525" y="4449250"/>
            <a:chExt cx="811115" cy="471050"/>
          </a:xfrm>
        </p:grpSpPr>
        <p:sp>
          <p:nvSpPr>
            <p:cNvPr id="1255" name="Google Shape;1255;p44"/>
            <p:cNvSpPr/>
            <p:nvPr/>
          </p:nvSpPr>
          <p:spPr>
            <a:xfrm>
              <a:off x="7055525" y="4673445"/>
              <a:ext cx="285725" cy="170956"/>
            </a:xfrm>
            <a:custGeom>
              <a:rect b="b" l="l" r="r" t="t"/>
              <a:pathLst>
                <a:path extrusionOk="0" h="928" w="1551">
                  <a:moveTo>
                    <a:pt x="1511" y="152"/>
                  </a:moveTo>
                  <a:cubicBezTo>
                    <a:pt x="1497" y="152"/>
                    <a:pt x="1481" y="170"/>
                    <a:pt x="1466" y="196"/>
                  </a:cubicBezTo>
                  <a:lnTo>
                    <a:pt x="1466" y="196"/>
                  </a:lnTo>
                  <a:cubicBezTo>
                    <a:pt x="1485" y="184"/>
                    <a:pt x="1503" y="170"/>
                    <a:pt x="1520" y="155"/>
                  </a:cubicBezTo>
                  <a:cubicBezTo>
                    <a:pt x="1517" y="153"/>
                    <a:pt x="1514" y="152"/>
                    <a:pt x="1511" y="152"/>
                  </a:cubicBezTo>
                  <a:close/>
                  <a:moveTo>
                    <a:pt x="760" y="1"/>
                  </a:moveTo>
                  <a:cubicBezTo>
                    <a:pt x="722" y="1"/>
                    <a:pt x="685" y="14"/>
                    <a:pt x="656" y="40"/>
                  </a:cubicBezTo>
                  <a:cubicBezTo>
                    <a:pt x="602" y="101"/>
                    <a:pt x="620" y="215"/>
                    <a:pt x="547" y="239"/>
                  </a:cubicBezTo>
                  <a:cubicBezTo>
                    <a:pt x="537" y="244"/>
                    <a:pt x="527" y="246"/>
                    <a:pt x="517" y="246"/>
                  </a:cubicBezTo>
                  <a:cubicBezTo>
                    <a:pt x="470" y="246"/>
                    <a:pt x="429" y="204"/>
                    <a:pt x="384" y="179"/>
                  </a:cubicBezTo>
                  <a:cubicBezTo>
                    <a:pt x="344" y="154"/>
                    <a:pt x="300" y="142"/>
                    <a:pt x="258" y="142"/>
                  </a:cubicBezTo>
                  <a:cubicBezTo>
                    <a:pt x="147" y="142"/>
                    <a:pt x="45" y="220"/>
                    <a:pt x="28" y="342"/>
                  </a:cubicBezTo>
                  <a:cubicBezTo>
                    <a:pt x="0" y="491"/>
                    <a:pt x="113" y="624"/>
                    <a:pt x="261" y="624"/>
                  </a:cubicBezTo>
                  <a:cubicBezTo>
                    <a:pt x="276" y="624"/>
                    <a:pt x="290" y="623"/>
                    <a:pt x="306" y="620"/>
                  </a:cubicBezTo>
                  <a:cubicBezTo>
                    <a:pt x="312" y="753"/>
                    <a:pt x="330" y="886"/>
                    <a:pt x="457" y="922"/>
                  </a:cubicBezTo>
                  <a:cubicBezTo>
                    <a:pt x="476" y="926"/>
                    <a:pt x="496" y="928"/>
                    <a:pt x="515" y="928"/>
                  </a:cubicBezTo>
                  <a:cubicBezTo>
                    <a:pt x="629" y="928"/>
                    <a:pt x="738" y="869"/>
                    <a:pt x="795" y="771"/>
                  </a:cubicBezTo>
                  <a:cubicBezTo>
                    <a:pt x="831" y="798"/>
                    <a:pt x="875" y="812"/>
                    <a:pt x="919" y="812"/>
                  </a:cubicBezTo>
                  <a:cubicBezTo>
                    <a:pt x="963" y="812"/>
                    <a:pt x="1007" y="798"/>
                    <a:pt x="1043" y="771"/>
                  </a:cubicBezTo>
                  <a:cubicBezTo>
                    <a:pt x="1115" y="705"/>
                    <a:pt x="1152" y="584"/>
                    <a:pt x="1248" y="584"/>
                  </a:cubicBezTo>
                  <a:cubicBezTo>
                    <a:pt x="1297" y="596"/>
                    <a:pt x="1345" y="614"/>
                    <a:pt x="1381" y="650"/>
                  </a:cubicBezTo>
                  <a:cubicBezTo>
                    <a:pt x="1408" y="665"/>
                    <a:pt x="1439" y="678"/>
                    <a:pt x="1467" y="678"/>
                  </a:cubicBezTo>
                  <a:cubicBezTo>
                    <a:pt x="1485" y="678"/>
                    <a:pt x="1501" y="674"/>
                    <a:pt x="1514" y="662"/>
                  </a:cubicBezTo>
                  <a:cubicBezTo>
                    <a:pt x="1550" y="626"/>
                    <a:pt x="1538" y="560"/>
                    <a:pt x="1502" y="517"/>
                  </a:cubicBezTo>
                  <a:cubicBezTo>
                    <a:pt x="1472" y="475"/>
                    <a:pt x="1430" y="439"/>
                    <a:pt x="1411" y="384"/>
                  </a:cubicBezTo>
                  <a:cubicBezTo>
                    <a:pt x="1404" y="350"/>
                    <a:pt x="1433" y="253"/>
                    <a:pt x="1466" y="196"/>
                  </a:cubicBezTo>
                  <a:lnTo>
                    <a:pt x="1466" y="196"/>
                  </a:lnTo>
                  <a:cubicBezTo>
                    <a:pt x="1401" y="237"/>
                    <a:pt x="1326" y="258"/>
                    <a:pt x="1251" y="258"/>
                  </a:cubicBezTo>
                  <a:cubicBezTo>
                    <a:pt x="1167" y="258"/>
                    <a:pt x="1083" y="232"/>
                    <a:pt x="1013" y="179"/>
                  </a:cubicBezTo>
                  <a:cubicBezTo>
                    <a:pt x="964" y="125"/>
                    <a:pt x="910" y="76"/>
                    <a:pt x="856" y="34"/>
                  </a:cubicBezTo>
                  <a:cubicBezTo>
                    <a:pt x="827" y="11"/>
                    <a:pt x="794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7371100" y="4460300"/>
              <a:ext cx="468825" cy="304151"/>
            </a:xfrm>
            <a:custGeom>
              <a:rect b="b" l="l" r="r" t="t"/>
              <a:pathLst>
                <a:path extrusionOk="0" h="1651" w="2478">
                  <a:moveTo>
                    <a:pt x="2127" y="1"/>
                  </a:moveTo>
                  <a:cubicBezTo>
                    <a:pt x="1922" y="109"/>
                    <a:pt x="1710" y="212"/>
                    <a:pt x="1481" y="315"/>
                  </a:cubicBezTo>
                  <a:lnTo>
                    <a:pt x="1420" y="339"/>
                  </a:lnTo>
                  <a:cubicBezTo>
                    <a:pt x="1191" y="442"/>
                    <a:pt x="961" y="526"/>
                    <a:pt x="744" y="605"/>
                  </a:cubicBezTo>
                  <a:cubicBezTo>
                    <a:pt x="490" y="690"/>
                    <a:pt x="254" y="756"/>
                    <a:pt x="19" y="816"/>
                  </a:cubicBezTo>
                  <a:lnTo>
                    <a:pt x="1" y="1040"/>
                  </a:lnTo>
                  <a:lnTo>
                    <a:pt x="1" y="1046"/>
                  </a:lnTo>
                  <a:lnTo>
                    <a:pt x="109" y="1493"/>
                  </a:lnTo>
                  <a:lnTo>
                    <a:pt x="260" y="1650"/>
                  </a:lnTo>
                  <a:cubicBezTo>
                    <a:pt x="484" y="1596"/>
                    <a:pt x="726" y="1541"/>
                    <a:pt x="973" y="1499"/>
                  </a:cubicBezTo>
                  <a:cubicBezTo>
                    <a:pt x="1209" y="1457"/>
                    <a:pt x="1457" y="1421"/>
                    <a:pt x="1710" y="1396"/>
                  </a:cubicBezTo>
                  <a:lnTo>
                    <a:pt x="1765" y="1390"/>
                  </a:lnTo>
                  <a:cubicBezTo>
                    <a:pt x="2007" y="1366"/>
                    <a:pt x="2248" y="1348"/>
                    <a:pt x="2478" y="1342"/>
                  </a:cubicBezTo>
                  <a:lnTo>
                    <a:pt x="2218" y="351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7766240" y="4449250"/>
              <a:ext cx="100400" cy="260671"/>
            </a:xfrm>
            <a:custGeom>
              <a:rect b="b" l="l" r="r" t="t"/>
              <a:pathLst>
                <a:path extrusionOk="0" h="1415" w="545">
                  <a:moveTo>
                    <a:pt x="188" y="0"/>
                  </a:moveTo>
                  <a:lnTo>
                    <a:pt x="1" y="49"/>
                  </a:lnTo>
                  <a:lnTo>
                    <a:pt x="31" y="145"/>
                  </a:lnTo>
                  <a:lnTo>
                    <a:pt x="37" y="176"/>
                  </a:lnTo>
                  <a:lnTo>
                    <a:pt x="67" y="302"/>
                  </a:lnTo>
                  <a:lnTo>
                    <a:pt x="73" y="327"/>
                  </a:lnTo>
                  <a:lnTo>
                    <a:pt x="97" y="411"/>
                  </a:lnTo>
                  <a:lnTo>
                    <a:pt x="115" y="484"/>
                  </a:lnTo>
                  <a:lnTo>
                    <a:pt x="121" y="508"/>
                  </a:lnTo>
                  <a:lnTo>
                    <a:pt x="164" y="671"/>
                  </a:lnTo>
                  <a:lnTo>
                    <a:pt x="170" y="701"/>
                  </a:lnTo>
                  <a:lnTo>
                    <a:pt x="206" y="840"/>
                  </a:lnTo>
                  <a:lnTo>
                    <a:pt x="212" y="864"/>
                  </a:lnTo>
                  <a:lnTo>
                    <a:pt x="248" y="1003"/>
                  </a:lnTo>
                  <a:lnTo>
                    <a:pt x="254" y="1027"/>
                  </a:lnTo>
                  <a:lnTo>
                    <a:pt x="291" y="1154"/>
                  </a:lnTo>
                  <a:lnTo>
                    <a:pt x="297" y="1179"/>
                  </a:lnTo>
                  <a:lnTo>
                    <a:pt x="327" y="1293"/>
                  </a:lnTo>
                  <a:lnTo>
                    <a:pt x="333" y="1318"/>
                  </a:lnTo>
                  <a:lnTo>
                    <a:pt x="357" y="1414"/>
                  </a:lnTo>
                  <a:lnTo>
                    <a:pt x="544" y="1366"/>
                  </a:lnTo>
                  <a:lnTo>
                    <a:pt x="514" y="1269"/>
                  </a:lnTo>
                  <a:lnTo>
                    <a:pt x="508" y="1245"/>
                  </a:lnTo>
                  <a:lnTo>
                    <a:pt x="478" y="1130"/>
                  </a:lnTo>
                  <a:lnTo>
                    <a:pt x="472" y="1106"/>
                  </a:lnTo>
                  <a:lnTo>
                    <a:pt x="442" y="979"/>
                  </a:lnTo>
                  <a:lnTo>
                    <a:pt x="436" y="955"/>
                  </a:lnTo>
                  <a:lnTo>
                    <a:pt x="399" y="816"/>
                  </a:lnTo>
                  <a:lnTo>
                    <a:pt x="393" y="792"/>
                  </a:lnTo>
                  <a:lnTo>
                    <a:pt x="357" y="653"/>
                  </a:lnTo>
                  <a:lnTo>
                    <a:pt x="351" y="629"/>
                  </a:lnTo>
                  <a:lnTo>
                    <a:pt x="309" y="460"/>
                  </a:lnTo>
                  <a:lnTo>
                    <a:pt x="303" y="435"/>
                  </a:lnTo>
                  <a:lnTo>
                    <a:pt x="291" y="393"/>
                  </a:lnTo>
                  <a:lnTo>
                    <a:pt x="260" y="278"/>
                  </a:lnTo>
                  <a:lnTo>
                    <a:pt x="254" y="254"/>
                  </a:lnTo>
                  <a:lnTo>
                    <a:pt x="224" y="127"/>
                  </a:lnTo>
                  <a:lnTo>
                    <a:pt x="212" y="9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7810821" y="4627391"/>
              <a:ext cx="36844" cy="13448"/>
            </a:xfrm>
            <a:custGeom>
              <a:rect b="b" l="l" r="r" t="t"/>
              <a:pathLst>
                <a:path extrusionOk="0" h="73" w="200">
                  <a:moveTo>
                    <a:pt x="188" y="0"/>
                  </a:moveTo>
                  <a:lnTo>
                    <a:pt x="0" y="48"/>
                  </a:lnTo>
                  <a:lnTo>
                    <a:pt x="6" y="73"/>
                  </a:lnTo>
                  <a:lnTo>
                    <a:pt x="200" y="2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7804005" y="4594968"/>
              <a:ext cx="35923" cy="13632"/>
            </a:xfrm>
            <a:custGeom>
              <a:rect b="b" l="l" r="r" t="t"/>
              <a:pathLst>
                <a:path extrusionOk="0" h="74" w="195">
                  <a:moveTo>
                    <a:pt x="188" y="1"/>
                  </a:moveTo>
                  <a:lnTo>
                    <a:pt x="1" y="49"/>
                  </a:lnTo>
                  <a:lnTo>
                    <a:pt x="7" y="73"/>
                  </a:lnTo>
                  <a:lnTo>
                    <a:pt x="194" y="25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7795163" y="4567151"/>
              <a:ext cx="37028" cy="13632"/>
            </a:xfrm>
            <a:custGeom>
              <a:rect b="b" l="l" r="r" t="t"/>
              <a:pathLst>
                <a:path extrusionOk="0" h="74" w="201">
                  <a:moveTo>
                    <a:pt x="194" y="1"/>
                  </a:moveTo>
                  <a:lnTo>
                    <a:pt x="1" y="49"/>
                  </a:lnTo>
                  <a:lnTo>
                    <a:pt x="7" y="73"/>
                  </a:lnTo>
                  <a:lnTo>
                    <a:pt x="200" y="25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7787425" y="4526070"/>
              <a:ext cx="35739" cy="13448"/>
            </a:xfrm>
            <a:custGeom>
              <a:rect b="b" l="l" r="r" t="t"/>
              <a:pathLst>
                <a:path extrusionOk="0" h="73" w="194">
                  <a:moveTo>
                    <a:pt x="188" y="0"/>
                  </a:moveTo>
                  <a:lnTo>
                    <a:pt x="0" y="49"/>
                  </a:lnTo>
                  <a:lnTo>
                    <a:pt x="6" y="73"/>
                  </a:lnTo>
                  <a:lnTo>
                    <a:pt x="194" y="2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7778399" y="4496042"/>
              <a:ext cx="35923" cy="13448"/>
            </a:xfrm>
            <a:custGeom>
              <a:rect b="b" l="l" r="r" t="t"/>
              <a:pathLst>
                <a:path extrusionOk="0" h="73" w="195">
                  <a:moveTo>
                    <a:pt x="188" y="0"/>
                  </a:moveTo>
                  <a:lnTo>
                    <a:pt x="1" y="48"/>
                  </a:lnTo>
                  <a:lnTo>
                    <a:pt x="7" y="73"/>
                  </a:lnTo>
                  <a:lnTo>
                    <a:pt x="194" y="24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7769556" y="4466935"/>
              <a:ext cx="38134" cy="14738"/>
            </a:xfrm>
            <a:custGeom>
              <a:rect b="b" l="l" r="r" t="t"/>
              <a:pathLst>
                <a:path extrusionOk="0" h="80" w="207">
                  <a:moveTo>
                    <a:pt x="194" y="1"/>
                  </a:moveTo>
                  <a:lnTo>
                    <a:pt x="13" y="49"/>
                  </a:lnTo>
                  <a:lnTo>
                    <a:pt x="1" y="55"/>
                  </a:lnTo>
                  <a:lnTo>
                    <a:pt x="7" y="80"/>
                  </a:lnTo>
                  <a:lnTo>
                    <a:pt x="19" y="80"/>
                  </a:lnTo>
                  <a:lnTo>
                    <a:pt x="206" y="3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7507966" y="4522754"/>
              <a:ext cx="179430" cy="213879"/>
            </a:xfrm>
            <a:custGeom>
              <a:rect b="b" l="l" r="r" t="t"/>
              <a:pathLst>
                <a:path extrusionOk="0" h="1161" w="974">
                  <a:moveTo>
                    <a:pt x="677" y="0"/>
                  </a:moveTo>
                  <a:cubicBezTo>
                    <a:pt x="448" y="103"/>
                    <a:pt x="218" y="187"/>
                    <a:pt x="1" y="266"/>
                  </a:cubicBezTo>
                  <a:lnTo>
                    <a:pt x="230" y="1160"/>
                  </a:lnTo>
                  <a:cubicBezTo>
                    <a:pt x="466" y="1124"/>
                    <a:pt x="714" y="1088"/>
                    <a:pt x="974" y="1057"/>
                  </a:cubicBezTo>
                  <a:cubicBezTo>
                    <a:pt x="907" y="780"/>
                    <a:pt x="744" y="224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7314352" y="4668472"/>
              <a:ext cx="55819" cy="68161"/>
            </a:xfrm>
            <a:custGeom>
              <a:rect b="b" l="l" r="r" t="t"/>
              <a:pathLst>
                <a:path extrusionOk="0" h="370" w="303">
                  <a:moveTo>
                    <a:pt x="200" y="1"/>
                  </a:moveTo>
                  <a:lnTo>
                    <a:pt x="0" y="67"/>
                  </a:lnTo>
                  <a:lnTo>
                    <a:pt x="85" y="369"/>
                  </a:lnTo>
                  <a:lnTo>
                    <a:pt x="302" y="315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7341064" y="4640102"/>
              <a:ext cx="58029" cy="109611"/>
            </a:xfrm>
            <a:custGeom>
              <a:rect b="b" l="l" r="r" t="t"/>
              <a:pathLst>
                <a:path extrusionOk="0" h="595" w="315">
                  <a:moveTo>
                    <a:pt x="128" y="0"/>
                  </a:moveTo>
                  <a:cubicBezTo>
                    <a:pt x="122" y="0"/>
                    <a:pt x="116" y="1"/>
                    <a:pt x="109" y="4"/>
                  </a:cubicBezTo>
                  <a:lnTo>
                    <a:pt x="61" y="16"/>
                  </a:lnTo>
                  <a:cubicBezTo>
                    <a:pt x="49" y="16"/>
                    <a:pt x="37" y="16"/>
                    <a:pt x="31" y="22"/>
                  </a:cubicBezTo>
                  <a:cubicBezTo>
                    <a:pt x="6" y="40"/>
                    <a:pt x="0" y="70"/>
                    <a:pt x="6" y="100"/>
                  </a:cubicBezTo>
                  <a:lnTo>
                    <a:pt x="121" y="541"/>
                  </a:lnTo>
                  <a:cubicBezTo>
                    <a:pt x="127" y="565"/>
                    <a:pt x="151" y="584"/>
                    <a:pt x="176" y="590"/>
                  </a:cubicBezTo>
                  <a:cubicBezTo>
                    <a:pt x="182" y="593"/>
                    <a:pt x="186" y="594"/>
                    <a:pt x="191" y="594"/>
                  </a:cubicBezTo>
                  <a:cubicBezTo>
                    <a:pt x="195" y="594"/>
                    <a:pt x="200" y="593"/>
                    <a:pt x="206" y="590"/>
                  </a:cubicBezTo>
                  <a:lnTo>
                    <a:pt x="254" y="578"/>
                  </a:lnTo>
                  <a:cubicBezTo>
                    <a:pt x="296" y="565"/>
                    <a:pt x="315" y="529"/>
                    <a:pt x="309" y="493"/>
                  </a:cubicBezTo>
                  <a:lnTo>
                    <a:pt x="194" y="52"/>
                  </a:lnTo>
                  <a:cubicBezTo>
                    <a:pt x="184" y="22"/>
                    <a:pt x="157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7346590" y="4640654"/>
              <a:ext cx="41449" cy="109058"/>
            </a:xfrm>
            <a:custGeom>
              <a:rect b="b" l="l" r="r" t="t"/>
              <a:pathLst>
                <a:path extrusionOk="0" h="592" w="225">
                  <a:moveTo>
                    <a:pt x="73" y="1"/>
                  </a:moveTo>
                  <a:lnTo>
                    <a:pt x="31" y="13"/>
                  </a:lnTo>
                  <a:cubicBezTo>
                    <a:pt x="19" y="13"/>
                    <a:pt x="13" y="19"/>
                    <a:pt x="1" y="25"/>
                  </a:cubicBezTo>
                  <a:lnTo>
                    <a:pt x="146" y="587"/>
                  </a:lnTo>
                  <a:cubicBezTo>
                    <a:pt x="152" y="590"/>
                    <a:pt x="158" y="591"/>
                    <a:pt x="164" y="591"/>
                  </a:cubicBezTo>
                  <a:cubicBezTo>
                    <a:pt x="170" y="591"/>
                    <a:pt x="176" y="590"/>
                    <a:pt x="182" y="587"/>
                  </a:cubicBezTo>
                  <a:lnTo>
                    <a:pt x="224" y="57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7441279" y="4806452"/>
              <a:ext cx="149218" cy="113848"/>
            </a:xfrm>
            <a:custGeom>
              <a:rect b="b" l="l" r="r" t="t"/>
              <a:pathLst>
                <a:path extrusionOk="0" h="618" w="810">
                  <a:moveTo>
                    <a:pt x="695" y="1"/>
                  </a:moveTo>
                  <a:lnTo>
                    <a:pt x="0" y="418"/>
                  </a:lnTo>
                  <a:lnTo>
                    <a:pt x="121" y="617"/>
                  </a:lnTo>
                  <a:cubicBezTo>
                    <a:pt x="399" y="587"/>
                    <a:pt x="659" y="436"/>
                    <a:pt x="810" y="200"/>
                  </a:cubicBezTo>
                  <a:lnTo>
                    <a:pt x="6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44"/>
          <p:cNvGrpSpPr/>
          <p:nvPr/>
        </p:nvGrpSpPr>
        <p:grpSpPr>
          <a:xfrm>
            <a:off x="7341775" y="4017750"/>
            <a:ext cx="764886" cy="787848"/>
            <a:chOff x="3628450" y="4017750"/>
            <a:chExt cx="764886" cy="787848"/>
          </a:xfrm>
        </p:grpSpPr>
        <p:sp>
          <p:nvSpPr>
            <p:cNvPr id="1270" name="Google Shape;1270;p44"/>
            <p:cNvSpPr/>
            <p:nvPr/>
          </p:nvSpPr>
          <p:spPr>
            <a:xfrm>
              <a:off x="3628450" y="4668500"/>
              <a:ext cx="764886" cy="137098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1" name="Google Shape;1271;p44"/>
            <p:cNvGrpSpPr/>
            <p:nvPr/>
          </p:nvGrpSpPr>
          <p:grpSpPr>
            <a:xfrm>
              <a:off x="3641462" y="4017750"/>
              <a:ext cx="738857" cy="736918"/>
              <a:chOff x="3808077" y="3718273"/>
              <a:chExt cx="994558" cy="991948"/>
            </a:xfrm>
          </p:grpSpPr>
          <p:sp>
            <p:nvSpPr>
              <p:cNvPr id="1272" name="Google Shape;1272;p44"/>
              <p:cNvSpPr/>
              <p:nvPr/>
            </p:nvSpPr>
            <p:spPr>
              <a:xfrm>
                <a:off x="3808077" y="3718273"/>
                <a:ext cx="994558" cy="991948"/>
              </a:xfrm>
              <a:custGeom>
                <a:rect b="b" l="l" r="r" t="t"/>
                <a:pathLst>
                  <a:path extrusionOk="0" h="5702" w="5717">
                    <a:moveTo>
                      <a:pt x="2859" y="0"/>
                    </a:moveTo>
                    <a:cubicBezTo>
                      <a:pt x="2765" y="0"/>
                      <a:pt x="2670" y="5"/>
                      <a:pt x="2575" y="15"/>
                    </a:cubicBezTo>
                    <a:lnTo>
                      <a:pt x="2496" y="21"/>
                    </a:lnTo>
                    <a:cubicBezTo>
                      <a:pt x="2079" y="75"/>
                      <a:pt x="1680" y="220"/>
                      <a:pt x="1330" y="450"/>
                    </a:cubicBezTo>
                    <a:cubicBezTo>
                      <a:pt x="1179" y="547"/>
                      <a:pt x="1034" y="655"/>
                      <a:pt x="901" y="782"/>
                    </a:cubicBezTo>
                    <a:lnTo>
                      <a:pt x="877" y="806"/>
                    </a:lnTo>
                    <a:cubicBezTo>
                      <a:pt x="315" y="1356"/>
                      <a:pt x="1" y="2105"/>
                      <a:pt x="13" y="2891"/>
                    </a:cubicBezTo>
                    <a:lnTo>
                      <a:pt x="13" y="2963"/>
                    </a:lnTo>
                    <a:cubicBezTo>
                      <a:pt x="31" y="3471"/>
                      <a:pt x="188" y="3954"/>
                      <a:pt x="460" y="4383"/>
                    </a:cubicBezTo>
                    <a:cubicBezTo>
                      <a:pt x="563" y="4546"/>
                      <a:pt x="689" y="4704"/>
                      <a:pt x="828" y="4843"/>
                    </a:cubicBezTo>
                    <a:cubicBezTo>
                      <a:pt x="961" y="4981"/>
                      <a:pt x="1106" y="5102"/>
                      <a:pt x="1263" y="5211"/>
                    </a:cubicBezTo>
                    <a:cubicBezTo>
                      <a:pt x="1763" y="5547"/>
                      <a:pt x="2314" y="5702"/>
                      <a:pt x="2854" y="5702"/>
                    </a:cubicBezTo>
                    <a:cubicBezTo>
                      <a:pt x="4177" y="5702"/>
                      <a:pt x="5430" y="4774"/>
                      <a:pt x="5674" y="3320"/>
                    </a:cubicBezTo>
                    <a:cubicBezTo>
                      <a:pt x="5704" y="3127"/>
                      <a:pt x="5717" y="2927"/>
                      <a:pt x="5711" y="2728"/>
                    </a:cubicBezTo>
                    <a:cubicBezTo>
                      <a:pt x="5711" y="2704"/>
                      <a:pt x="5711" y="2679"/>
                      <a:pt x="5704" y="2655"/>
                    </a:cubicBezTo>
                    <a:cubicBezTo>
                      <a:pt x="5686" y="2389"/>
                      <a:pt x="5632" y="2124"/>
                      <a:pt x="5541" y="1876"/>
                    </a:cubicBezTo>
                    <a:cubicBezTo>
                      <a:pt x="5469" y="1682"/>
                      <a:pt x="5378" y="1495"/>
                      <a:pt x="5263" y="1320"/>
                    </a:cubicBezTo>
                    <a:cubicBezTo>
                      <a:pt x="5137" y="1114"/>
                      <a:pt x="4979" y="927"/>
                      <a:pt x="4804" y="764"/>
                    </a:cubicBezTo>
                    <a:lnTo>
                      <a:pt x="4798" y="758"/>
                    </a:lnTo>
                    <a:lnTo>
                      <a:pt x="4726" y="692"/>
                    </a:lnTo>
                    <a:cubicBezTo>
                      <a:pt x="4206" y="246"/>
                      <a:pt x="3541" y="0"/>
                      <a:pt x="28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3810164" y="4179104"/>
                <a:ext cx="992470" cy="158134"/>
              </a:xfrm>
              <a:custGeom>
                <a:rect b="b" l="l" r="r" t="t"/>
                <a:pathLst>
                  <a:path extrusionOk="0" h="909" w="5705">
                    <a:moveTo>
                      <a:pt x="5699" y="0"/>
                    </a:moveTo>
                    <a:cubicBezTo>
                      <a:pt x="5112" y="357"/>
                      <a:pt x="4472" y="610"/>
                      <a:pt x="3801" y="737"/>
                    </a:cubicBezTo>
                    <a:lnTo>
                      <a:pt x="3735" y="755"/>
                    </a:lnTo>
                    <a:cubicBezTo>
                      <a:pt x="3529" y="792"/>
                      <a:pt x="3330" y="816"/>
                      <a:pt x="3131" y="828"/>
                    </a:cubicBezTo>
                    <a:cubicBezTo>
                      <a:pt x="3001" y="837"/>
                      <a:pt x="2873" y="841"/>
                      <a:pt x="2746" y="841"/>
                    </a:cubicBezTo>
                    <a:cubicBezTo>
                      <a:pt x="1599" y="841"/>
                      <a:pt x="550" y="498"/>
                      <a:pt x="1" y="242"/>
                    </a:cubicBezTo>
                    <a:lnTo>
                      <a:pt x="1" y="314"/>
                    </a:lnTo>
                    <a:cubicBezTo>
                      <a:pt x="559" y="575"/>
                      <a:pt x="1600" y="908"/>
                      <a:pt x="2738" y="908"/>
                    </a:cubicBezTo>
                    <a:cubicBezTo>
                      <a:pt x="2868" y="908"/>
                      <a:pt x="2999" y="904"/>
                      <a:pt x="3131" y="894"/>
                    </a:cubicBezTo>
                    <a:cubicBezTo>
                      <a:pt x="3330" y="882"/>
                      <a:pt x="3535" y="858"/>
                      <a:pt x="3735" y="822"/>
                    </a:cubicBezTo>
                    <a:cubicBezTo>
                      <a:pt x="3759" y="822"/>
                      <a:pt x="3783" y="810"/>
                      <a:pt x="3801" y="804"/>
                    </a:cubicBezTo>
                    <a:cubicBezTo>
                      <a:pt x="4472" y="677"/>
                      <a:pt x="5118" y="429"/>
                      <a:pt x="5705" y="79"/>
                    </a:cubicBezTo>
                    <a:cubicBezTo>
                      <a:pt x="5705" y="49"/>
                      <a:pt x="5705" y="24"/>
                      <a:pt x="5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4242289" y="3720709"/>
                <a:ext cx="229286" cy="971421"/>
              </a:xfrm>
              <a:custGeom>
                <a:rect b="b" l="l" r="r" t="t"/>
                <a:pathLst>
                  <a:path extrusionOk="0" h="5584" w="1318">
                    <a:moveTo>
                      <a:pt x="79" y="1"/>
                    </a:moveTo>
                    <a:lnTo>
                      <a:pt x="0" y="7"/>
                    </a:lnTo>
                    <a:cubicBezTo>
                      <a:pt x="634" y="750"/>
                      <a:pt x="1039" y="1656"/>
                      <a:pt x="1172" y="2623"/>
                    </a:cubicBezTo>
                    <a:cubicBezTo>
                      <a:pt x="1178" y="2647"/>
                      <a:pt x="1178" y="2671"/>
                      <a:pt x="1178" y="2696"/>
                    </a:cubicBezTo>
                    <a:cubicBezTo>
                      <a:pt x="1190" y="2762"/>
                      <a:pt x="1196" y="2816"/>
                      <a:pt x="1202" y="2871"/>
                    </a:cubicBezTo>
                    <a:cubicBezTo>
                      <a:pt x="1227" y="3046"/>
                      <a:pt x="1239" y="3215"/>
                      <a:pt x="1245" y="3384"/>
                    </a:cubicBezTo>
                    <a:lnTo>
                      <a:pt x="1245" y="3457"/>
                    </a:lnTo>
                    <a:cubicBezTo>
                      <a:pt x="1251" y="3596"/>
                      <a:pt x="1251" y="3741"/>
                      <a:pt x="1245" y="3886"/>
                    </a:cubicBezTo>
                    <a:lnTo>
                      <a:pt x="1245" y="3952"/>
                    </a:lnTo>
                    <a:cubicBezTo>
                      <a:pt x="1221" y="4496"/>
                      <a:pt x="1130" y="5040"/>
                      <a:pt x="979" y="5566"/>
                    </a:cubicBezTo>
                    <a:lnTo>
                      <a:pt x="1045" y="5584"/>
                    </a:lnTo>
                    <a:cubicBezTo>
                      <a:pt x="1196" y="5052"/>
                      <a:pt x="1287" y="4502"/>
                      <a:pt x="1311" y="3952"/>
                    </a:cubicBezTo>
                    <a:lnTo>
                      <a:pt x="1311" y="3880"/>
                    </a:lnTo>
                    <a:cubicBezTo>
                      <a:pt x="1317" y="3735"/>
                      <a:pt x="1317" y="3590"/>
                      <a:pt x="1311" y="3445"/>
                    </a:cubicBezTo>
                    <a:lnTo>
                      <a:pt x="1311" y="3372"/>
                    </a:lnTo>
                    <a:cubicBezTo>
                      <a:pt x="1305" y="3203"/>
                      <a:pt x="1293" y="3034"/>
                      <a:pt x="1275" y="2865"/>
                    </a:cubicBezTo>
                    <a:cubicBezTo>
                      <a:pt x="1263" y="2810"/>
                      <a:pt x="1257" y="2750"/>
                      <a:pt x="1251" y="2677"/>
                    </a:cubicBezTo>
                    <a:cubicBezTo>
                      <a:pt x="1245" y="2659"/>
                      <a:pt x="1245" y="2635"/>
                      <a:pt x="1239" y="2611"/>
                    </a:cubicBezTo>
                    <a:cubicBezTo>
                      <a:pt x="1112" y="1650"/>
                      <a:pt x="707" y="744"/>
                      <a:pt x="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3958381" y="3838483"/>
                <a:ext cx="701253" cy="355063"/>
              </a:xfrm>
              <a:custGeom>
                <a:rect b="b" l="l" r="r" t="t"/>
                <a:pathLst>
                  <a:path extrusionOk="0" h="2041" w="4031">
                    <a:moveTo>
                      <a:pt x="3856" y="1"/>
                    </a:moveTo>
                    <a:lnTo>
                      <a:pt x="3856" y="1"/>
                    </a:lnTo>
                    <a:cubicBezTo>
                      <a:pt x="3976" y="671"/>
                      <a:pt x="3741" y="1414"/>
                      <a:pt x="3263" y="1759"/>
                    </a:cubicBezTo>
                    <a:cubicBezTo>
                      <a:pt x="3143" y="1837"/>
                      <a:pt x="3010" y="1898"/>
                      <a:pt x="2871" y="1934"/>
                    </a:cubicBezTo>
                    <a:lnTo>
                      <a:pt x="2804" y="1946"/>
                    </a:lnTo>
                    <a:cubicBezTo>
                      <a:pt x="2721" y="1961"/>
                      <a:pt x="2635" y="1969"/>
                      <a:pt x="2545" y="1969"/>
                    </a:cubicBezTo>
                    <a:cubicBezTo>
                      <a:pt x="2242" y="1969"/>
                      <a:pt x="1902" y="1883"/>
                      <a:pt x="1529" y="1710"/>
                    </a:cubicBezTo>
                    <a:cubicBezTo>
                      <a:pt x="973" y="1451"/>
                      <a:pt x="647" y="1004"/>
                      <a:pt x="454" y="744"/>
                    </a:cubicBezTo>
                    <a:cubicBezTo>
                      <a:pt x="303" y="532"/>
                      <a:pt x="170" y="309"/>
                      <a:pt x="67" y="73"/>
                    </a:cubicBezTo>
                    <a:lnTo>
                      <a:pt x="37" y="85"/>
                    </a:lnTo>
                    <a:lnTo>
                      <a:pt x="1" y="103"/>
                    </a:lnTo>
                    <a:cubicBezTo>
                      <a:pt x="1" y="103"/>
                      <a:pt x="7" y="109"/>
                      <a:pt x="7" y="115"/>
                    </a:cubicBezTo>
                    <a:cubicBezTo>
                      <a:pt x="115" y="351"/>
                      <a:pt x="248" y="575"/>
                      <a:pt x="399" y="780"/>
                    </a:cubicBezTo>
                    <a:cubicBezTo>
                      <a:pt x="587" y="1034"/>
                      <a:pt x="937" y="1505"/>
                      <a:pt x="1499" y="1771"/>
                    </a:cubicBezTo>
                    <a:cubicBezTo>
                      <a:pt x="1920" y="1970"/>
                      <a:pt x="2266" y="2040"/>
                      <a:pt x="2548" y="2040"/>
                    </a:cubicBezTo>
                    <a:cubicBezTo>
                      <a:pt x="2642" y="2040"/>
                      <a:pt x="2730" y="2032"/>
                      <a:pt x="2810" y="2019"/>
                    </a:cubicBezTo>
                    <a:cubicBezTo>
                      <a:pt x="2834" y="2013"/>
                      <a:pt x="2859" y="2007"/>
                      <a:pt x="2877" y="2000"/>
                    </a:cubicBezTo>
                    <a:cubicBezTo>
                      <a:pt x="3010" y="1970"/>
                      <a:pt x="3143" y="1922"/>
                      <a:pt x="3257" y="1843"/>
                    </a:cubicBezTo>
                    <a:lnTo>
                      <a:pt x="3306" y="1813"/>
                    </a:lnTo>
                    <a:cubicBezTo>
                      <a:pt x="3783" y="1475"/>
                      <a:pt x="4031" y="744"/>
                      <a:pt x="3940" y="73"/>
                    </a:cubicBezTo>
                    <a:lnTo>
                      <a:pt x="38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4102422" y="4396038"/>
                <a:ext cx="570953" cy="266688"/>
              </a:xfrm>
              <a:custGeom>
                <a:rect b="b" l="l" r="r" t="t"/>
                <a:pathLst>
                  <a:path extrusionOk="0" h="1533" w="3282">
                    <a:moveTo>
                      <a:pt x="2089" y="0"/>
                    </a:moveTo>
                    <a:cubicBezTo>
                      <a:pt x="1412" y="0"/>
                      <a:pt x="556" y="488"/>
                      <a:pt x="0" y="1496"/>
                    </a:cubicBezTo>
                    <a:lnTo>
                      <a:pt x="61" y="1533"/>
                    </a:lnTo>
                    <a:cubicBezTo>
                      <a:pt x="602" y="548"/>
                      <a:pt x="1433" y="69"/>
                      <a:pt x="2084" y="69"/>
                    </a:cubicBezTo>
                    <a:cubicBezTo>
                      <a:pt x="2233" y="69"/>
                      <a:pt x="2372" y="94"/>
                      <a:pt x="2496" y="143"/>
                    </a:cubicBezTo>
                    <a:cubicBezTo>
                      <a:pt x="2665" y="209"/>
                      <a:pt x="2985" y="397"/>
                      <a:pt x="3221" y="898"/>
                    </a:cubicBezTo>
                    <a:lnTo>
                      <a:pt x="3281" y="868"/>
                    </a:lnTo>
                    <a:cubicBezTo>
                      <a:pt x="3034" y="342"/>
                      <a:pt x="2701" y="149"/>
                      <a:pt x="2520" y="76"/>
                    </a:cubicBezTo>
                    <a:cubicBezTo>
                      <a:pt x="2390" y="26"/>
                      <a:pt x="2244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4027792" y="4044456"/>
                <a:ext cx="774840" cy="665764"/>
              </a:xfrm>
              <a:custGeom>
                <a:rect b="b" l="l" r="r" t="t"/>
                <a:pathLst>
                  <a:path extrusionOk="0" h="3827" w="4454">
                    <a:moveTo>
                      <a:pt x="4278" y="1"/>
                    </a:moveTo>
                    <a:cubicBezTo>
                      <a:pt x="3934" y="1137"/>
                      <a:pt x="2919" y="3258"/>
                      <a:pt x="91" y="3336"/>
                    </a:cubicBezTo>
                    <a:cubicBezTo>
                      <a:pt x="81" y="3334"/>
                      <a:pt x="71" y="3333"/>
                      <a:pt x="61" y="3333"/>
                    </a:cubicBezTo>
                    <a:cubicBezTo>
                      <a:pt x="41" y="3333"/>
                      <a:pt x="21" y="3336"/>
                      <a:pt x="0" y="3336"/>
                    </a:cubicBezTo>
                    <a:cubicBezTo>
                      <a:pt x="500" y="3672"/>
                      <a:pt x="1051" y="3827"/>
                      <a:pt x="1591" y="3827"/>
                    </a:cubicBezTo>
                    <a:cubicBezTo>
                      <a:pt x="2914" y="3827"/>
                      <a:pt x="4167" y="2899"/>
                      <a:pt x="4411" y="1445"/>
                    </a:cubicBezTo>
                    <a:cubicBezTo>
                      <a:pt x="4441" y="1252"/>
                      <a:pt x="4454" y="1052"/>
                      <a:pt x="4448" y="853"/>
                    </a:cubicBezTo>
                    <a:cubicBezTo>
                      <a:pt x="4448" y="829"/>
                      <a:pt x="4448" y="804"/>
                      <a:pt x="4441" y="780"/>
                    </a:cubicBezTo>
                    <a:cubicBezTo>
                      <a:pt x="4423" y="514"/>
                      <a:pt x="4369" y="249"/>
                      <a:pt x="4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8" name="Google Shape;1278;p44"/>
          <p:cNvSpPr txBox="1"/>
          <p:nvPr>
            <p:ph type="title"/>
          </p:nvPr>
        </p:nvSpPr>
        <p:spPr>
          <a:xfrm>
            <a:off x="721050" y="542500"/>
            <a:ext cx="77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6913"/>
                </a:solidFill>
              </a:rPr>
              <a:t>ferramentas</a:t>
            </a:r>
            <a:endParaRPr>
              <a:solidFill>
                <a:srgbClr val="306913"/>
              </a:solidFill>
            </a:endParaRPr>
          </a:p>
        </p:txBody>
      </p:sp>
      <p:pic>
        <p:nvPicPr>
          <p:cNvPr id="1279" name="Google Shape;1279;p44"/>
          <p:cNvPicPr preferRelativeResize="0"/>
          <p:nvPr/>
        </p:nvPicPr>
        <p:blipFill rotWithShape="1">
          <a:blip r:embed="rId3">
            <a:alphaModFix/>
          </a:blip>
          <a:srcRect b="60560" l="0" r="0" t="0"/>
          <a:stretch/>
        </p:blipFill>
        <p:spPr>
          <a:xfrm>
            <a:off x="1428443" y="1980502"/>
            <a:ext cx="1709208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4"/>
          <p:cNvPicPr preferRelativeResize="0"/>
          <p:nvPr/>
        </p:nvPicPr>
        <p:blipFill rotWithShape="1">
          <a:blip r:embed="rId4">
            <a:alphaModFix/>
          </a:blip>
          <a:srcRect b="17967" l="0" r="0" t="20414"/>
          <a:stretch/>
        </p:blipFill>
        <p:spPr>
          <a:xfrm>
            <a:off x="5976200" y="1980500"/>
            <a:ext cx="2297452" cy="7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725" y="1959310"/>
            <a:ext cx="1935900" cy="91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44"/>
          <p:cNvSpPr txBox="1"/>
          <p:nvPr/>
        </p:nvSpPr>
        <p:spPr>
          <a:xfrm>
            <a:off x="1332650" y="3179750"/>
            <a:ext cx="1935900" cy="492600"/>
          </a:xfrm>
          <a:prstGeom prst="rect">
            <a:avLst/>
          </a:prstGeom>
          <a:solidFill>
            <a:srgbClr val="FFE06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397E"/>
                </a:solidFill>
                <a:latin typeface="Allerta"/>
                <a:ea typeface="Allerta"/>
                <a:cs typeface="Allerta"/>
                <a:sym typeface="Allerta"/>
              </a:rPr>
              <a:t>npm</a:t>
            </a:r>
            <a:endParaRPr sz="2000">
              <a:solidFill>
                <a:srgbClr val="28397E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1283" name="Google Shape;1283;p44"/>
          <p:cNvSpPr txBox="1"/>
          <p:nvPr/>
        </p:nvSpPr>
        <p:spPr>
          <a:xfrm>
            <a:off x="5981875" y="3179750"/>
            <a:ext cx="1935900" cy="492600"/>
          </a:xfrm>
          <a:prstGeom prst="rect">
            <a:avLst/>
          </a:prstGeom>
          <a:solidFill>
            <a:srgbClr val="FFE06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397E"/>
                </a:solidFill>
                <a:latin typeface="Allerta"/>
                <a:ea typeface="Allerta"/>
                <a:cs typeface="Allerta"/>
                <a:sym typeface="Allerta"/>
              </a:rPr>
              <a:t>NodeJs</a:t>
            </a:r>
            <a:endParaRPr sz="2000">
              <a:solidFill>
                <a:srgbClr val="28397E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sp>
        <p:nvSpPr>
          <p:cNvPr id="1284" name="Google Shape;1284;p44"/>
          <p:cNvSpPr txBox="1"/>
          <p:nvPr/>
        </p:nvSpPr>
        <p:spPr>
          <a:xfrm>
            <a:off x="3649550" y="3179750"/>
            <a:ext cx="1935900" cy="492600"/>
          </a:xfrm>
          <a:prstGeom prst="rect">
            <a:avLst/>
          </a:prstGeom>
          <a:solidFill>
            <a:srgbClr val="FFE06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397E"/>
                </a:solidFill>
                <a:latin typeface="Allerta"/>
                <a:ea typeface="Allerta"/>
                <a:cs typeface="Allerta"/>
                <a:sym typeface="Allerta"/>
              </a:rPr>
              <a:t>SQLite3</a:t>
            </a:r>
            <a:endParaRPr sz="2000">
              <a:solidFill>
                <a:srgbClr val="28397E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475" y="488250"/>
            <a:ext cx="5308974" cy="428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45"/>
          <p:cNvGrpSpPr/>
          <p:nvPr/>
        </p:nvGrpSpPr>
        <p:grpSpPr>
          <a:xfrm>
            <a:off x="2320837" y="4322438"/>
            <a:ext cx="738857" cy="736918"/>
            <a:chOff x="3808077" y="3718273"/>
            <a:chExt cx="994558" cy="991948"/>
          </a:xfrm>
        </p:grpSpPr>
        <p:sp>
          <p:nvSpPr>
            <p:cNvPr id="1291" name="Google Shape;1291;p45"/>
            <p:cNvSpPr/>
            <p:nvPr/>
          </p:nvSpPr>
          <p:spPr>
            <a:xfrm>
              <a:off x="3808077" y="3718273"/>
              <a:ext cx="994558" cy="991948"/>
            </a:xfrm>
            <a:custGeom>
              <a:rect b="b" l="l" r="r" t="t"/>
              <a:pathLst>
                <a:path extrusionOk="0" h="5702" w="5717">
                  <a:moveTo>
                    <a:pt x="2859" y="0"/>
                  </a:moveTo>
                  <a:cubicBezTo>
                    <a:pt x="2765" y="0"/>
                    <a:pt x="2670" y="5"/>
                    <a:pt x="2575" y="15"/>
                  </a:cubicBezTo>
                  <a:lnTo>
                    <a:pt x="2496" y="21"/>
                  </a:lnTo>
                  <a:cubicBezTo>
                    <a:pt x="2079" y="75"/>
                    <a:pt x="1680" y="220"/>
                    <a:pt x="1330" y="450"/>
                  </a:cubicBezTo>
                  <a:cubicBezTo>
                    <a:pt x="1179" y="547"/>
                    <a:pt x="1034" y="655"/>
                    <a:pt x="901" y="782"/>
                  </a:cubicBezTo>
                  <a:lnTo>
                    <a:pt x="877" y="806"/>
                  </a:lnTo>
                  <a:cubicBezTo>
                    <a:pt x="315" y="1356"/>
                    <a:pt x="1" y="2105"/>
                    <a:pt x="13" y="2891"/>
                  </a:cubicBezTo>
                  <a:lnTo>
                    <a:pt x="13" y="2963"/>
                  </a:lnTo>
                  <a:cubicBezTo>
                    <a:pt x="31" y="3471"/>
                    <a:pt x="188" y="3954"/>
                    <a:pt x="460" y="4383"/>
                  </a:cubicBezTo>
                  <a:cubicBezTo>
                    <a:pt x="563" y="4546"/>
                    <a:pt x="689" y="4704"/>
                    <a:pt x="828" y="4843"/>
                  </a:cubicBezTo>
                  <a:cubicBezTo>
                    <a:pt x="961" y="4981"/>
                    <a:pt x="1106" y="5102"/>
                    <a:pt x="1263" y="5211"/>
                  </a:cubicBezTo>
                  <a:cubicBezTo>
                    <a:pt x="1763" y="5547"/>
                    <a:pt x="2314" y="5702"/>
                    <a:pt x="2854" y="5702"/>
                  </a:cubicBezTo>
                  <a:cubicBezTo>
                    <a:pt x="4177" y="5702"/>
                    <a:pt x="5430" y="4774"/>
                    <a:pt x="5674" y="3320"/>
                  </a:cubicBezTo>
                  <a:cubicBezTo>
                    <a:pt x="5704" y="3127"/>
                    <a:pt x="5717" y="2927"/>
                    <a:pt x="5711" y="2728"/>
                  </a:cubicBezTo>
                  <a:cubicBezTo>
                    <a:pt x="5711" y="2704"/>
                    <a:pt x="5711" y="2679"/>
                    <a:pt x="5704" y="2655"/>
                  </a:cubicBezTo>
                  <a:cubicBezTo>
                    <a:pt x="5686" y="2389"/>
                    <a:pt x="5632" y="2124"/>
                    <a:pt x="5541" y="1876"/>
                  </a:cubicBezTo>
                  <a:cubicBezTo>
                    <a:pt x="5469" y="1682"/>
                    <a:pt x="5378" y="1495"/>
                    <a:pt x="5263" y="1320"/>
                  </a:cubicBezTo>
                  <a:cubicBezTo>
                    <a:pt x="5137" y="1114"/>
                    <a:pt x="4979" y="927"/>
                    <a:pt x="4804" y="764"/>
                  </a:cubicBezTo>
                  <a:lnTo>
                    <a:pt x="4798" y="758"/>
                  </a:lnTo>
                  <a:lnTo>
                    <a:pt x="4726" y="692"/>
                  </a:lnTo>
                  <a:cubicBezTo>
                    <a:pt x="4206" y="246"/>
                    <a:pt x="3541" y="0"/>
                    <a:pt x="2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3810164" y="4179104"/>
              <a:ext cx="992470" cy="158134"/>
            </a:xfrm>
            <a:custGeom>
              <a:rect b="b" l="l" r="r" t="t"/>
              <a:pathLst>
                <a:path extrusionOk="0" h="909" w="5705">
                  <a:moveTo>
                    <a:pt x="5699" y="0"/>
                  </a:moveTo>
                  <a:cubicBezTo>
                    <a:pt x="5112" y="357"/>
                    <a:pt x="4472" y="610"/>
                    <a:pt x="3801" y="737"/>
                  </a:cubicBezTo>
                  <a:lnTo>
                    <a:pt x="3735" y="755"/>
                  </a:lnTo>
                  <a:cubicBezTo>
                    <a:pt x="3529" y="792"/>
                    <a:pt x="3330" y="816"/>
                    <a:pt x="3131" y="828"/>
                  </a:cubicBezTo>
                  <a:cubicBezTo>
                    <a:pt x="3001" y="837"/>
                    <a:pt x="2873" y="841"/>
                    <a:pt x="2746" y="841"/>
                  </a:cubicBezTo>
                  <a:cubicBezTo>
                    <a:pt x="1599" y="841"/>
                    <a:pt x="550" y="498"/>
                    <a:pt x="1" y="242"/>
                  </a:cubicBezTo>
                  <a:lnTo>
                    <a:pt x="1" y="314"/>
                  </a:lnTo>
                  <a:cubicBezTo>
                    <a:pt x="559" y="575"/>
                    <a:pt x="1600" y="908"/>
                    <a:pt x="2738" y="908"/>
                  </a:cubicBezTo>
                  <a:cubicBezTo>
                    <a:pt x="2868" y="908"/>
                    <a:pt x="2999" y="904"/>
                    <a:pt x="3131" y="894"/>
                  </a:cubicBezTo>
                  <a:cubicBezTo>
                    <a:pt x="3330" y="882"/>
                    <a:pt x="3535" y="858"/>
                    <a:pt x="3735" y="822"/>
                  </a:cubicBezTo>
                  <a:cubicBezTo>
                    <a:pt x="3759" y="822"/>
                    <a:pt x="3783" y="810"/>
                    <a:pt x="3801" y="804"/>
                  </a:cubicBezTo>
                  <a:cubicBezTo>
                    <a:pt x="4472" y="677"/>
                    <a:pt x="5118" y="429"/>
                    <a:pt x="5705" y="79"/>
                  </a:cubicBezTo>
                  <a:cubicBezTo>
                    <a:pt x="5705" y="49"/>
                    <a:pt x="5705" y="24"/>
                    <a:pt x="5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242289" y="3720709"/>
              <a:ext cx="229286" cy="971421"/>
            </a:xfrm>
            <a:custGeom>
              <a:rect b="b" l="l" r="r" t="t"/>
              <a:pathLst>
                <a:path extrusionOk="0" h="5584" w="1318">
                  <a:moveTo>
                    <a:pt x="79" y="1"/>
                  </a:moveTo>
                  <a:lnTo>
                    <a:pt x="0" y="7"/>
                  </a:lnTo>
                  <a:cubicBezTo>
                    <a:pt x="634" y="750"/>
                    <a:pt x="1039" y="1656"/>
                    <a:pt x="1172" y="2623"/>
                  </a:cubicBezTo>
                  <a:cubicBezTo>
                    <a:pt x="1178" y="2647"/>
                    <a:pt x="1178" y="2671"/>
                    <a:pt x="1178" y="2696"/>
                  </a:cubicBezTo>
                  <a:cubicBezTo>
                    <a:pt x="1190" y="2762"/>
                    <a:pt x="1196" y="2816"/>
                    <a:pt x="1202" y="2871"/>
                  </a:cubicBezTo>
                  <a:cubicBezTo>
                    <a:pt x="1227" y="3046"/>
                    <a:pt x="1239" y="3215"/>
                    <a:pt x="1245" y="3384"/>
                  </a:cubicBezTo>
                  <a:lnTo>
                    <a:pt x="1245" y="3457"/>
                  </a:lnTo>
                  <a:cubicBezTo>
                    <a:pt x="1251" y="3596"/>
                    <a:pt x="1251" y="3741"/>
                    <a:pt x="1245" y="3886"/>
                  </a:cubicBezTo>
                  <a:lnTo>
                    <a:pt x="1245" y="3952"/>
                  </a:lnTo>
                  <a:cubicBezTo>
                    <a:pt x="1221" y="4496"/>
                    <a:pt x="1130" y="5040"/>
                    <a:pt x="979" y="5566"/>
                  </a:cubicBezTo>
                  <a:lnTo>
                    <a:pt x="1045" y="5584"/>
                  </a:lnTo>
                  <a:cubicBezTo>
                    <a:pt x="1196" y="5052"/>
                    <a:pt x="1287" y="4502"/>
                    <a:pt x="1311" y="3952"/>
                  </a:cubicBezTo>
                  <a:lnTo>
                    <a:pt x="1311" y="3880"/>
                  </a:lnTo>
                  <a:cubicBezTo>
                    <a:pt x="1317" y="3735"/>
                    <a:pt x="1317" y="3590"/>
                    <a:pt x="1311" y="3445"/>
                  </a:cubicBezTo>
                  <a:lnTo>
                    <a:pt x="1311" y="3372"/>
                  </a:lnTo>
                  <a:cubicBezTo>
                    <a:pt x="1305" y="3203"/>
                    <a:pt x="1293" y="3034"/>
                    <a:pt x="1275" y="2865"/>
                  </a:cubicBezTo>
                  <a:cubicBezTo>
                    <a:pt x="1263" y="2810"/>
                    <a:pt x="1257" y="2750"/>
                    <a:pt x="1251" y="2677"/>
                  </a:cubicBezTo>
                  <a:cubicBezTo>
                    <a:pt x="1245" y="2659"/>
                    <a:pt x="1245" y="2635"/>
                    <a:pt x="1239" y="2611"/>
                  </a:cubicBezTo>
                  <a:cubicBezTo>
                    <a:pt x="1112" y="1650"/>
                    <a:pt x="707" y="744"/>
                    <a:pt x="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958381" y="3838483"/>
              <a:ext cx="701253" cy="355063"/>
            </a:xfrm>
            <a:custGeom>
              <a:rect b="b" l="l" r="r" t="t"/>
              <a:pathLst>
                <a:path extrusionOk="0" h="2041" w="4031">
                  <a:moveTo>
                    <a:pt x="3856" y="1"/>
                  </a:moveTo>
                  <a:lnTo>
                    <a:pt x="3856" y="1"/>
                  </a:lnTo>
                  <a:cubicBezTo>
                    <a:pt x="3976" y="671"/>
                    <a:pt x="3741" y="1414"/>
                    <a:pt x="3263" y="1759"/>
                  </a:cubicBezTo>
                  <a:cubicBezTo>
                    <a:pt x="3143" y="1837"/>
                    <a:pt x="3010" y="1898"/>
                    <a:pt x="2871" y="1934"/>
                  </a:cubicBezTo>
                  <a:lnTo>
                    <a:pt x="2804" y="1946"/>
                  </a:lnTo>
                  <a:cubicBezTo>
                    <a:pt x="2721" y="1961"/>
                    <a:pt x="2635" y="1969"/>
                    <a:pt x="2545" y="1969"/>
                  </a:cubicBezTo>
                  <a:cubicBezTo>
                    <a:pt x="2242" y="1969"/>
                    <a:pt x="1902" y="1883"/>
                    <a:pt x="1529" y="1710"/>
                  </a:cubicBezTo>
                  <a:cubicBezTo>
                    <a:pt x="973" y="1451"/>
                    <a:pt x="647" y="1004"/>
                    <a:pt x="454" y="744"/>
                  </a:cubicBezTo>
                  <a:cubicBezTo>
                    <a:pt x="303" y="532"/>
                    <a:pt x="170" y="309"/>
                    <a:pt x="67" y="73"/>
                  </a:cubicBezTo>
                  <a:lnTo>
                    <a:pt x="37" y="85"/>
                  </a:lnTo>
                  <a:lnTo>
                    <a:pt x="1" y="103"/>
                  </a:lnTo>
                  <a:cubicBezTo>
                    <a:pt x="1" y="103"/>
                    <a:pt x="7" y="109"/>
                    <a:pt x="7" y="115"/>
                  </a:cubicBezTo>
                  <a:cubicBezTo>
                    <a:pt x="115" y="351"/>
                    <a:pt x="248" y="575"/>
                    <a:pt x="399" y="780"/>
                  </a:cubicBezTo>
                  <a:cubicBezTo>
                    <a:pt x="587" y="1034"/>
                    <a:pt x="937" y="1505"/>
                    <a:pt x="1499" y="1771"/>
                  </a:cubicBezTo>
                  <a:cubicBezTo>
                    <a:pt x="1920" y="1970"/>
                    <a:pt x="2266" y="2040"/>
                    <a:pt x="2548" y="2040"/>
                  </a:cubicBezTo>
                  <a:cubicBezTo>
                    <a:pt x="2642" y="2040"/>
                    <a:pt x="2730" y="2032"/>
                    <a:pt x="2810" y="2019"/>
                  </a:cubicBezTo>
                  <a:cubicBezTo>
                    <a:pt x="2834" y="2013"/>
                    <a:pt x="2859" y="2007"/>
                    <a:pt x="2877" y="2000"/>
                  </a:cubicBezTo>
                  <a:cubicBezTo>
                    <a:pt x="3010" y="1970"/>
                    <a:pt x="3143" y="1922"/>
                    <a:pt x="3257" y="1843"/>
                  </a:cubicBezTo>
                  <a:lnTo>
                    <a:pt x="3306" y="1813"/>
                  </a:lnTo>
                  <a:cubicBezTo>
                    <a:pt x="3783" y="1475"/>
                    <a:pt x="4031" y="744"/>
                    <a:pt x="3940" y="73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102422" y="4396038"/>
              <a:ext cx="570953" cy="266688"/>
            </a:xfrm>
            <a:custGeom>
              <a:rect b="b" l="l" r="r" t="t"/>
              <a:pathLst>
                <a:path extrusionOk="0" h="1533" w="3282">
                  <a:moveTo>
                    <a:pt x="2089" y="0"/>
                  </a:moveTo>
                  <a:cubicBezTo>
                    <a:pt x="1412" y="0"/>
                    <a:pt x="556" y="488"/>
                    <a:pt x="0" y="1496"/>
                  </a:cubicBezTo>
                  <a:lnTo>
                    <a:pt x="61" y="1533"/>
                  </a:lnTo>
                  <a:cubicBezTo>
                    <a:pt x="602" y="548"/>
                    <a:pt x="1433" y="69"/>
                    <a:pt x="2084" y="69"/>
                  </a:cubicBezTo>
                  <a:cubicBezTo>
                    <a:pt x="2233" y="69"/>
                    <a:pt x="2372" y="94"/>
                    <a:pt x="2496" y="143"/>
                  </a:cubicBezTo>
                  <a:cubicBezTo>
                    <a:pt x="2665" y="209"/>
                    <a:pt x="2985" y="397"/>
                    <a:pt x="3221" y="898"/>
                  </a:cubicBezTo>
                  <a:lnTo>
                    <a:pt x="3281" y="868"/>
                  </a:lnTo>
                  <a:cubicBezTo>
                    <a:pt x="3034" y="342"/>
                    <a:pt x="2701" y="149"/>
                    <a:pt x="2520" y="76"/>
                  </a:cubicBezTo>
                  <a:cubicBezTo>
                    <a:pt x="2390" y="26"/>
                    <a:pt x="2244" y="0"/>
                    <a:pt x="20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027792" y="4044456"/>
              <a:ext cx="774840" cy="665764"/>
            </a:xfrm>
            <a:custGeom>
              <a:rect b="b" l="l" r="r" t="t"/>
              <a:pathLst>
                <a:path extrusionOk="0" h="3827" w="4454">
                  <a:moveTo>
                    <a:pt x="4278" y="1"/>
                  </a:moveTo>
                  <a:cubicBezTo>
                    <a:pt x="3934" y="1137"/>
                    <a:pt x="2919" y="3258"/>
                    <a:pt x="91" y="3336"/>
                  </a:cubicBezTo>
                  <a:cubicBezTo>
                    <a:pt x="81" y="3334"/>
                    <a:pt x="71" y="3333"/>
                    <a:pt x="61" y="3333"/>
                  </a:cubicBezTo>
                  <a:cubicBezTo>
                    <a:pt x="41" y="3333"/>
                    <a:pt x="21" y="3336"/>
                    <a:pt x="0" y="3336"/>
                  </a:cubicBezTo>
                  <a:cubicBezTo>
                    <a:pt x="500" y="3672"/>
                    <a:pt x="1051" y="3827"/>
                    <a:pt x="1591" y="3827"/>
                  </a:cubicBezTo>
                  <a:cubicBezTo>
                    <a:pt x="2914" y="3827"/>
                    <a:pt x="4167" y="2899"/>
                    <a:pt x="4411" y="1445"/>
                  </a:cubicBezTo>
                  <a:cubicBezTo>
                    <a:pt x="4441" y="1252"/>
                    <a:pt x="4454" y="1052"/>
                    <a:pt x="4448" y="853"/>
                  </a:cubicBezTo>
                  <a:cubicBezTo>
                    <a:pt x="4448" y="829"/>
                    <a:pt x="4448" y="804"/>
                    <a:pt x="4441" y="780"/>
                  </a:cubicBezTo>
                  <a:cubicBezTo>
                    <a:pt x="4423" y="514"/>
                    <a:pt x="4369" y="249"/>
                    <a:pt x="4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45"/>
          <p:cNvGrpSpPr/>
          <p:nvPr/>
        </p:nvGrpSpPr>
        <p:grpSpPr>
          <a:xfrm>
            <a:off x="7294450" y="1468713"/>
            <a:ext cx="1979195" cy="755783"/>
            <a:chOff x="7294450" y="1468713"/>
            <a:chExt cx="1979195" cy="755783"/>
          </a:xfrm>
        </p:grpSpPr>
        <p:sp>
          <p:nvSpPr>
            <p:cNvPr id="1298" name="Google Shape;1298;p45"/>
            <p:cNvSpPr/>
            <p:nvPr/>
          </p:nvSpPr>
          <p:spPr>
            <a:xfrm flipH="1">
              <a:off x="7960872" y="1529275"/>
              <a:ext cx="1312773" cy="695221"/>
            </a:xfrm>
            <a:custGeom>
              <a:rect b="b" l="l" r="r" t="t"/>
              <a:pathLst>
                <a:path extrusionOk="0" h="4753" w="8975">
                  <a:moveTo>
                    <a:pt x="4334" y="1496"/>
                  </a:moveTo>
                  <a:cubicBezTo>
                    <a:pt x="4612" y="2100"/>
                    <a:pt x="4660" y="2807"/>
                    <a:pt x="4394" y="3418"/>
                  </a:cubicBezTo>
                  <a:cubicBezTo>
                    <a:pt x="4261" y="3732"/>
                    <a:pt x="4008" y="3992"/>
                    <a:pt x="3742" y="4094"/>
                  </a:cubicBezTo>
                  <a:cubicBezTo>
                    <a:pt x="3672" y="4124"/>
                    <a:pt x="3599" y="4138"/>
                    <a:pt x="3529" y="4138"/>
                  </a:cubicBezTo>
                  <a:cubicBezTo>
                    <a:pt x="3294" y="4138"/>
                    <a:pt x="3074" y="3985"/>
                    <a:pt x="3005" y="3744"/>
                  </a:cubicBezTo>
                  <a:cubicBezTo>
                    <a:pt x="2908" y="3460"/>
                    <a:pt x="2968" y="3049"/>
                    <a:pt x="3143" y="2717"/>
                  </a:cubicBezTo>
                  <a:cubicBezTo>
                    <a:pt x="3421" y="2203"/>
                    <a:pt x="3832" y="1780"/>
                    <a:pt x="4334" y="1496"/>
                  </a:cubicBezTo>
                  <a:close/>
                  <a:moveTo>
                    <a:pt x="7772" y="2239"/>
                  </a:moveTo>
                  <a:cubicBezTo>
                    <a:pt x="8014" y="2602"/>
                    <a:pt x="8146" y="3031"/>
                    <a:pt x="8140" y="3466"/>
                  </a:cubicBezTo>
                  <a:cubicBezTo>
                    <a:pt x="8134" y="3828"/>
                    <a:pt x="7965" y="4209"/>
                    <a:pt x="7724" y="4421"/>
                  </a:cubicBezTo>
                  <a:cubicBezTo>
                    <a:pt x="7600" y="4542"/>
                    <a:pt x="7442" y="4600"/>
                    <a:pt x="7285" y="4600"/>
                  </a:cubicBezTo>
                  <a:cubicBezTo>
                    <a:pt x="7065" y="4600"/>
                    <a:pt x="6849" y="4487"/>
                    <a:pt x="6733" y="4276"/>
                  </a:cubicBezTo>
                  <a:cubicBezTo>
                    <a:pt x="6575" y="4022"/>
                    <a:pt x="6533" y="3714"/>
                    <a:pt x="6618" y="3430"/>
                  </a:cubicBezTo>
                  <a:cubicBezTo>
                    <a:pt x="6787" y="2928"/>
                    <a:pt x="7246" y="2578"/>
                    <a:pt x="7675" y="2300"/>
                  </a:cubicBezTo>
                  <a:lnTo>
                    <a:pt x="7772" y="2239"/>
                  </a:lnTo>
                  <a:close/>
                  <a:moveTo>
                    <a:pt x="2295" y="0"/>
                  </a:moveTo>
                  <a:cubicBezTo>
                    <a:pt x="1390" y="0"/>
                    <a:pt x="476" y="481"/>
                    <a:pt x="38" y="1279"/>
                  </a:cubicBezTo>
                  <a:cubicBezTo>
                    <a:pt x="0" y="1341"/>
                    <a:pt x="52" y="1395"/>
                    <a:pt x="105" y="1395"/>
                  </a:cubicBezTo>
                  <a:cubicBezTo>
                    <a:pt x="129" y="1395"/>
                    <a:pt x="154" y="1384"/>
                    <a:pt x="171" y="1357"/>
                  </a:cubicBezTo>
                  <a:cubicBezTo>
                    <a:pt x="583" y="601"/>
                    <a:pt x="1446" y="152"/>
                    <a:pt x="2298" y="152"/>
                  </a:cubicBezTo>
                  <a:cubicBezTo>
                    <a:pt x="2631" y="152"/>
                    <a:pt x="2962" y="220"/>
                    <a:pt x="3264" y="366"/>
                  </a:cubicBezTo>
                  <a:cubicBezTo>
                    <a:pt x="3693" y="584"/>
                    <a:pt x="4044" y="928"/>
                    <a:pt x="4267" y="1357"/>
                  </a:cubicBezTo>
                  <a:cubicBezTo>
                    <a:pt x="3736" y="1659"/>
                    <a:pt x="3301" y="2106"/>
                    <a:pt x="3011" y="2644"/>
                  </a:cubicBezTo>
                  <a:cubicBezTo>
                    <a:pt x="2811" y="3019"/>
                    <a:pt x="2751" y="3466"/>
                    <a:pt x="2860" y="3786"/>
                  </a:cubicBezTo>
                  <a:cubicBezTo>
                    <a:pt x="2948" y="4094"/>
                    <a:pt x="3231" y="4286"/>
                    <a:pt x="3530" y="4286"/>
                  </a:cubicBezTo>
                  <a:cubicBezTo>
                    <a:pt x="3619" y="4286"/>
                    <a:pt x="3709" y="4269"/>
                    <a:pt x="3796" y="4233"/>
                  </a:cubicBezTo>
                  <a:cubicBezTo>
                    <a:pt x="4098" y="4118"/>
                    <a:pt x="4382" y="3822"/>
                    <a:pt x="4533" y="3478"/>
                  </a:cubicBezTo>
                  <a:cubicBezTo>
                    <a:pt x="4817" y="2825"/>
                    <a:pt x="4769" y="2064"/>
                    <a:pt x="4467" y="1424"/>
                  </a:cubicBezTo>
                  <a:cubicBezTo>
                    <a:pt x="4855" y="1222"/>
                    <a:pt x="5283" y="1117"/>
                    <a:pt x="5715" y="1117"/>
                  </a:cubicBezTo>
                  <a:cubicBezTo>
                    <a:pt x="5814" y="1117"/>
                    <a:pt x="5914" y="1122"/>
                    <a:pt x="6014" y="1134"/>
                  </a:cubicBezTo>
                  <a:cubicBezTo>
                    <a:pt x="6684" y="1224"/>
                    <a:pt x="7282" y="1575"/>
                    <a:pt x="7687" y="2119"/>
                  </a:cubicBezTo>
                  <a:cubicBezTo>
                    <a:pt x="7657" y="2137"/>
                    <a:pt x="7627" y="2155"/>
                    <a:pt x="7597" y="2173"/>
                  </a:cubicBezTo>
                  <a:cubicBezTo>
                    <a:pt x="7143" y="2469"/>
                    <a:pt x="6660" y="2838"/>
                    <a:pt x="6479" y="3381"/>
                  </a:cubicBezTo>
                  <a:cubicBezTo>
                    <a:pt x="6382" y="3714"/>
                    <a:pt x="6424" y="4070"/>
                    <a:pt x="6606" y="4360"/>
                  </a:cubicBezTo>
                  <a:cubicBezTo>
                    <a:pt x="6733" y="4572"/>
                    <a:pt x="6944" y="4711"/>
                    <a:pt x="7192" y="4747"/>
                  </a:cubicBezTo>
                  <a:cubicBezTo>
                    <a:pt x="7222" y="4753"/>
                    <a:pt x="7252" y="4753"/>
                    <a:pt x="7282" y="4753"/>
                  </a:cubicBezTo>
                  <a:cubicBezTo>
                    <a:pt x="7482" y="4747"/>
                    <a:pt x="7675" y="4668"/>
                    <a:pt x="7826" y="4529"/>
                  </a:cubicBezTo>
                  <a:cubicBezTo>
                    <a:pt x="8116" y="4251"/>
                    <a:pt x="8285" y="3865"/>
                    <a:pt x="8298" y="3460"/>
                  </a:cubicBezTo>
                  <a:cubicBezTo>
                    <a:pt x="8298" y="2995"/>
                    <a:pt x="8159" y="2541"/>
                    <a:pt x="7899" y="2155"/>
                  </a:cubicBezTo>
                  <a:cubicBezTo>
                    <a:pt x="8291" y="1907"/>
                    <a:pt x="8684" y="1647"/>
                    <a:pt x="8950" y="1254"/>
                  </a:cubicBezTo>
                  <a:cubicBezTo>
                    <a:pt x="8974" y="1224"/>
                    <a:pt x="8962" y="1176"/>
                    <a:pt x="8932" y="1152"/>
                  </a:cubicBezTo>
                  <a:cubicBezTo>
                    <a:pt x="8919" y="1143"/>
                    <a:pt x="8904" y="1139"/>
                    <a:pt x="8889" y="1139"/>
                  </a:cubicBezTo>
                  <a:cubicBezTo>
                    <a:pt x="8863" y="1139"/>
                    <a:pt x="8839" y="1151"/>
                    <a:pt x="8823" y="1170"/>
                  </a:cubicBezTo>
                  <a:cubicBezTo>
                    <a:pt x="8575" y="1538"/>
                    <a:pt x="8189" y="1792"/>
                    <a:pt x="7814" y="2034"/>
                  </a:cubicBezTo>
                  <a:cubicBezTo>
                    <a:pt x="7385" y="1454"/>
                    <a:pt x="6745" y="1073"/>
                    <a:pt x="6032" y="977"/>
                  </a:cubicBezTo>
                  <a:cubicBezTo>
                    <a:pt x="5928" y="965"/>
                    <a:pt x="5823" y="960"/>
                    <a:pt x="5719" y="960"/>
                  </a:cubicBezTo>
                  <a:cubicBezTo>
                    <a:pt x="5262" y="960"/>
                    <a:pt x="4809" y="1068"/>
                    <a:pt x="4400" y="1285"/>
                  </a:cubicBezTo>
                  <a:cubicBezTo>
                    <a:pt x="4159" y="832"/>
                    <a:pt x="3784" y="463"/>
                    <a:pt x="3331" y="233"/>
                  </a:cubicBezTo>
                  <a:cubicBezTo>
                    <a:pt x="3007" y="75"/>
                    <a:pt x="2652" y="0"/>
                    <a:pt x="2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45"/>
            <p:cNvGrpSpPr/>
            <p:nvPr/>
          </p:nvGrpSpPr>
          <p:grpSpPr>
            <a:xfrm flipH="1">
              <a:off x="7294450" y="1468713"/>
              <a:ext cx="567616" cy="286712"/>
              <a:chOff x="-88337" y="1815053"/>
              <a:chExt cx="809378" cy="408771"/>
            </a:xfrm>
          </p:grpSpPr>
          <p:sp>
            <p:nvSpPr>
              <p:cNvPr id="1300" name="Google Shape;1300;p45"/>
              <p:cNvSpPr/>
              <p:nvPr/>
            </p:nvSpPr>
            <p:spPr>
              <a:xfrm>
                <a:off x="-88337" y="1815053"/>
                <a:ext cx="809378" cy="408771"/>
              </a:xfrm>
              <a:custGeom>
                <a:rect b="b" l="l" r="r" t="t"/>
                <a:pathLst>
                  <a:path extrusionOk="0" h="2103" w="4164">
                    <a:moveTo>
                      <a:pt x="4163" y="0"/>
                    </a:moveTo>
                    <a:lnTo>
                      <a:pt x="0" y="326"/>
                    </a:lnTo>
                    <a:lnTo>
                      <a:pt x="1257" y="882"/>
                    </a:lnTo>
                    <a:lnTo>
                      <a:pt x="979" y="1487"/>
                    </a:lnTo>
                    <a:lnTo>
                      <a:pt x="1608" y="1354"/>
                    </a:lnTo>
                    <a:cubicBezTo>
                      <a:pt x="1620" y="1390"/>
                      <a:pt x="1626" y="1420"/>
                      <a:pt x="1632" y="1456"/>
                    </a:cubicBezTo>
                    <a:lnTo>
                      <a:pt x="1819" y="2103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152298" y="1881918"/>
                <a:ext cx="354929" cy="207981"/>
              </a:xfrm>
              <a:custGeom>
                <a:rect b="b" l="l" r="r" t="t"/>
                <a:pathLst>
                  <a:path extrusionOk="0" h="1070" w="1826">
                    <a:moveTo>
                      <a:pt x="1826" y="1"/>
                    </a:moveTo>
                    <a:lnTo>
                      <a:pt x="1" y="514"/>
                    </a:lnTo>
                    <a:lnTo>
                      <a:pt x="382" y="1070"/>
                    </a:lnTo>
                    <a:lnTo>
                      <a:pt x="400" y="629"/>
                    </a:lnTo>
                    <a:lnTo>
                      <a:pt x="18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70272" y="1981826"/>
                <a:ext cx="153945" cy="137617"/>
              </a:xfrm>
              <a:custGeom>
                <a:rect b="b" l="l" r="r" t="t"/>
                <a:pathLst>
                  <a:path extrusionOk="0" h="708" w="792">
                    <a:moveTo>
                      <a:pt x="423" y="0"/>
                    </a:moveTo>
                    <a:lnTo>
                      <a:pt x="0" y="707"/>
                    </a:lnTo>
                    <a:lnTo>
                      <a:pt x="792" y="502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3" name="Google Shape;1303;p45"/>
          <p:cNvSpPr/>
          <p:nvPr/>
        </p:nvSpPr>
        <p:spPr>
          <a:xfrm>
            <a:off x="2659600" y="4773825"/>
            <a:ext cx="610127" cy="272175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5"/>
          <p:cNvSpPr/>
          <p:nvPr/>
        </p:nvSpPr>
        <p:spPr>
          <a:xfrm>
            <a:off x="2659600" y="4773825"/>
            <a:ext cx="610127" cy="272175"/>
          </a:xfrm>
          <a:custGeom>
            <a:rect b="b" l="l" r="r" t="t"/>
            <a:pathLst>
              <a:path extrusionOk="0" h="1287" w="2885">
                <a:moveTo>
                  <a:pt x="1908" y="0"/>
                </a:moveTo>
                <a:cubicBezTo>
                  <a:pt x="1884" y="0"/>
                  <a:pt x="1859" y="7"/>
                  <a:pt x="1837" y="23"/>
                </a:cubicBezTo>
                <a:cubicBezTo>
                  <a:pt x="1674" y="168"/>
                  <a:pt x="1414" y="428"/>
                  <a:pt x="1299" y="761"/>
                </a:cubicBezTo>
                <a:cubicBezTo>
                  <a:pt x="1299" y="761"/>
                  <a:pt x="1172" y="223"/>
                  <a:pt x="955" y="60"/>
                </a:cubicBezTo>
                <a:cubicBezTo>
                  <a:pt x="938" y="47"/>
                  <a:pt x="922" y="41"/>
                  <a:pt x="907" y="41"/>
                </a:cubicBezTo>
                <a:cubicBezTo>
                  <a:pt x="732" y="41"/>
                  <a:pt x="701" y="869"/>
                  <a:pt x="701" y="869"/>
                </a:cubicBezTo>
                <a:cubicBezTo>
                  <a:pt x="623" y="553"/>
                  <a:pt x="340" y="331"/>
                  <a:pt x="13" y="331"/>
                </a:cubicBezTo>
                <a:cubicBezTo>
                  <a:pt x="9" y="331"/>
                  <a:pt x="4" y="331"/>
                  <a:pt x="0" y="332"/>
                </a:cubicBezTo>
                <a:lnTo>
                  <a:pt x="375" y="1286"/>
                </a:lnTo>
                <a:lnTo>
                  <a:pt x="2538" y="1286"/>
                </a:lnTo>
                <a:lnTo>
                  <a:pt x="2870" y="241"/>
                </a:lnTo>
                <a:cubicBezTo>
                  <a:pt x="2885" y="197"/>
                  <a:pt x="2849" y="154"/>
                  <a:pt x="2809" y="154"/>
                </a:cubicBezTo>
                <a:cubicBezTo>
                  <a:pt x="2799" y="154"/>
                  <a:pt x="2789" y="156"/>
                  <a:pt x="2780" y="162"/>
                </a:cubicBezTo>
                <a:cubicBezTo>
                  <a:pt x="2580" y="259"/>
                  <a:pt x="2242" y="452"/>
                  <a:pt x="2127" y="652"/>
                </a:cubicBezTo>
                <a:lnTo>
                  <a:pt x="2018" y="84"/>
                </a:lnTo>
                <a:cubicBezTo>
                  <a:pt x="2006" y="31"/>
                  <a:pt x="1958" y="0"/>
                  <a:pt x="1908" y="0"/>
                </a:cubicBezTo>
                <a:close/>
              </a:path>
            </a:pathLst>
          </a:custGeom>
          <a:solidFill>
            <a:srgbClr val="000000">
              <a:alpha val="16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45"/>
          <p:cNvGrpSpPr/>
          <p:nvPr/>
        </p:nvGrpSpPr>
        <p:grpSpPr>
          <a:xfrm>
            <a:off x="-212950" y="2927925"/>
            <a:ext cx="3558881" cy="2509262"/>
            <a:chOff x="-212950" y="2797175"/>
            <a:chExt cx="3558881" cy="2509262"/>
          </a:xfrm>
        </p:grpSpPr>
        <p:sp>
          <p:nvSpPr>
            <p:cNvPr id="1306" name="Google Shape;1306;p45"/>
            <p:cNvSpPr/>
            <p:nvPr/>
          </p:nvSpPr>
          <p:spPr>
            <a:xfrm>
              <a:off x="-212950" y="2798072"/>
              <a:ext cx="599873" cy="1365844"/>
            </a:xfrm>
            <a:custGeom>
              <a:rect b="b" l="l" r="r" t="t"/>
              <a:pathLst>
                <a:path extrusionOk="0" h="9137" w="4013">
                  <a:moveTo>
                    <a:pt x="3578" y="0"/>
                  </a:moveTo>
                  <a:lnTo>
                    <a:pt x="3529" y="31"/>
                  </a:lnTo>
                  <a:cubicBezTo>
                    <a:pt x="1282" y="1595"/>
                    <a:pt x="1" y="4465"/>
                    <a:pt x="357" y="7184"/>
                  </a:cubicBezTo>
                  <a:cubicBezTo>
                    <a:pt x="454" y="7976"/>
                    <a:pt x="472" y="8145"/>
                    <a:pt x="454" y="8749"/>
                  </a:cubicBezTo>
                  <a:cubicBezTo>
                    <a:pt x="454" y="8810"/>
                    <a:pt x="448" y="8876"/>
                    <a:pt x="448" y="8949"/>
                  </a:cubicBezTo>
                  <a:cubicBezTo>
                    <a:pt x="448" y="9009"/>
                    <a:pt x="442" y="9070"/>
                    <a:pt x="442" y="9136"/>
                  </a:cubicBezTo>
                  <a:cubicBezTo>
                    <a:pt x="472" y="9064"/>
                    <a:pt x="508" y="8985"/>
                    <a:pt x="551" y="8913"/>
                  </a:cubicBezTo>
                  <a:cubicBezTo>
                    <a:pt x="931" y="8194"/>
                    <a:pt x="1602" y="7668"/>
                    <a:pt x="2158" y="7064"/>
                  </a:cubicBezTo>
                  <a:cubicBezTo>
                    <a:pt x="3227" y="5891"/>
                    <a:pt x="3850" y="4339"/>
                    <a:pt x="3952" y="2756"/>
                  </a:cubicBezTo>
                  <a:cubicBezTo>
                    <a:pt x="4013" y="1843"/>
                    <a:pt x="3898" y="931"/>
                    <a:pt x="3602" y="67"/>
                  </a:cubicBezTo>
                  <a:cubicBezTo>
                    <a:pt x="3596" y="43"/>
                    <a:pt x="3584" y="18"/>
                    <a:pt x="3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-147027" y="2797175"/>
              <a:ext cx="472514" cy="1366741"/>
            </a:xfrm>
            <a:custGeom>
              <a:rect b="b" l="l" r="r" t="t"/>
              <a:pathLst>
                <a:path extrusionOk="0" h="9143" w="3161">
                  <a:moveTo>
                    <a:pt x="3137" y="0"/>
                  </a:moveTo>
                  <a:cubicBezTo>
                    <a:pt x="3125" y="12"/>
                    <a:pt x="3107" y="24"/>
                    <a:pt x="3088" y="30"/>
                  </a:cubicBezTo>
                  <a:cubicBezTo>
                    <a:pt x="2732" y="1529"/>
                    <a:pt x="2273" y="3257"/>
                    <a:pt x="1693" y="4864"/>
                  </a:cubicBezTo>
                  <a:cubicBezTo>
                    <a:pt x="1191" y="6248"/>
                    <a:pt x="629" y="7613"/>
                    <a:pt x="7" y="8955"/>
                  </a:cubicBezTo>
                  <a:cubicBezTo>
                    <a:pt x="7" y="9015"/>
                    <a:pt x="1" y="9076"/>
                    <a:pt x="1" y="9142"/>
                  </a:cubicBezTo>
                  <a:cubicBezTo>
                    <a:pt x="31" y="9070"/>
                    <a:pt x="67" y="8991"/>
                    <a:pt x="110" y="8919"/>
                  </a:cubicBezTo>
                  <a:cubicBezTo>
                    <a:pt x="714" y="7601"/>
                    <a:pt x="1270" y="6260"/>
                    <a:pt x="1759" y="4900"/>
                  </a:cubicBezTo>
                  <a:cubicBezTo>
                    <a:pt x="2345" y="3293"/>
                    <a:pt x="2798" y="1571"/>
                    <a:pt x="3161" y="73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-147027" y="3209905"/>
              <a:ext cx="524983" cy="954013"/>
            </a:xfrm>
            <a:custGeom>
              <a:rect b="b" l="l" r="r" t="t"/>
              <a:pathLst>
                <a:path extrusionOk="0" h="6382" w="3512">
                  <a:moveTo>
                    <a:pt x="3511" y="1"/>
                  </a:moveTo>
                  <a:lnTo>
                    <a:pt x="3511" y="1"/>
                  </a:lnTo>
                  <a:cubicBezTo>
                    <a:pt x="1820" y="1136"/>
                    <a:pt x="581" y="2955"/>
                    <a:pt x="230" y="4955"/>
                  </a:cubicBezTo>
                  <a:cubicBezTo>
                    <a:pt x="176" y="5306"/>
                    <a:pt x="104" y="5650"/>
                    <a:pt x="13" y="5994"/>
                  </a:cubicBezTo>
                  <a:cubicBezTo>
                    <a:pt x="13" y="6055"/>
                    <a:pt x="7" y="6121"/>
                    <a:pt x="7" y="6194"/>
                  </a:cubicBezTo>
                  <a:cubicBezTo>
                    <a:pt x="7" y="6254"/>
                    <a:pt x="1" y="6315"/>
                    <a:pt x="1" y="6381"/>
                  </a:cubicBezTo>
                  <a:cubicBezTo>
                    <a:pt x="31" y="6309"/>
                    <a:pt x="67" y="6230"/>
                    <a:pt x="110" y="6158"/>
                  </a:cubicBezTo>
                  <a:cubicBezTo>
                    <a:pt x="490" y="5439"/>
                    <a:pt x="1161" y="4913"/>
                    <a:pt x="1717" y="4309"/>
                  </a:cubicBezTo>
                  <a:cubicBezTo>
                    <a:pt x="2786" y="3136"/>
                    <a:pt x="3409" y="1584"/>
                    <a:pt x="3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-86486" y="4148375"/>
              <a:ext cx="3432417" cy="1158060"/>
            </a:xfrm>
            <a:custGeom>
              <a:rect b="b" l="l" r="r" t="t"/>
              <a:pathLst>
                <a:path extrusionOk="0" h="7747" w="22962">
                  <a:moveTo>
                    <a:pt x="4982" y="0"/>
                  </a:moveTo>
                  <a:cubicBezTo>
                    <a:pt x="4321" y="0"/>
                    <a:pt x="3666" y="90"/>
                    <a:pt x="3034" y="260"/>
                  </a:cubicBezTo>
                  <a:lnTo>
                    <a:pt x="3022" y="260"/>
                  </a:lnTo>
                  <a:lnTo>
                    <a:pt x="2961" y="278"/>
                  </a:lnTo>
                  <a:cubicBezTo>
                    <a:pt x="2399" y="441"/>
                    <a:pt x="1850" y="653"/>
                    <a:pt x="1324" y="919"/>
                  </a:cubicBezTo>
                  <a:lnTo>
                    <a:pt x="1288" y="937"/>
                  </a:lnTo>
                  <a:lnTo>
                    <a:pt x="1421" y="387"/>
                  </a:lnTo>
                  <a:cubicBezTo>
                    <a:pt x="1303" y="371"/>
                    <a:pt x="1185" y="363"/>
                    <a:pt x="1068" y="363"/>
                  </a:cubicBezTo>
                  <a:cubicBezTo>
                    <a:pt x="702" y="363"/>
                    <a:pt x="339" y="440"/>
                    <a:pt x="1" y="586"/>
                  </a:cubicBezTo>
                  <a:lnTo>
                    <a:pt x="1" y="7746"/>
                  </a:lnTo>
                  <a:lnTo>
                    <a:pt x="22961" y="7746"/>
                  </a:lnTo>
                  <a:cubicBezTo>
                    <a:pt x="22647" y="7227"/>
                    <a:pt x="22303" y="6737"/>
                    <a:pt x="21922" y="6278"/>
                  </a:cubicBezTo>
                  <a:cubicBezTo>
                    <a:pt x="21868" y="6212"/>
                    <a:pt x="21813" y="6145"/>
                    <a:pt x="21759" y="6079"/>
                  </a:cubicBezTo>
                  <a:cubicBezTo>
                    <a:pt x="21112" y="5324"/>
                    <a:pt x="20369" y="4641"/>
                    <a:pt x="19493" y="4170"/>
                  </a:cubicBezTo>
                  <a:cubicBezTo>
                    <a:pt x="19161" y="3988"/>
                    <a:pt x="18810" y="3837"/>
                    <a:pt x="18448" y="3722"/>
                  </a:cubicBezTo>
                  <a:cubicBezTo>
                    <a:pt x="17874" y="3124"/>
                    <a:pt x="17185" y="2641"/>
                    <a:pt x="16423" y="2302"/>
                  </a:cubicBezTo>
                  <a:lnTo>
                    <a:pt x="16423" y="2302"/>
                  </a:lnTo>
                  <a:lnTo>
                    <a:pt x="17197" y="3450"/>
                  </a:lnTo>
                  <a:cubicBezTo>
                    <a:pt x="17136" y="3444"/>
                    <a:pt x="17076" y="3432"/>
                    <a:pt x="17016" y="3426"/>
                  </a:cubicBezTo>
                  <a:cubicBezTo>
                    <a:pt x="16514" y="3076"/>
                    <a:pt x="15535" y="2484"/>
                    <a:pt x="14520" y="2411"/>
                  </a:cubicBezTo>
                  <a:lnTo>
                    <a:pt x="14520" y="2411"/>
                  </a:lnTo>
                  <a:lnTo>
                    <a:pt x="14925" y="3408"/>
                  </a:lnTo>
                  <a:cubicBezTo>
                    <a:pt x="14834" y="3414"/>
                    <a:pt x="14750" y="3420"/>
                    <a:pt x="14659" y="3426"/>
                  </a:cubicBezTo>
                  <a:cubicBezTo>
                    <a:pt x="14001" y="2901"/>
                    <a:pt x="12569" y="1976"/>
                    <a:pt x="10369" y="1680"/>
                  </a:cubicBezTo>
                  <a:lnTo>
                    <a:pt x="10369" y="1680"/>
                  </a:lnTo>
                  <a:lnTo>
                    <a:pt x="12375" y="3656"/>
                  </a:lnTo>
                  <a:lnTo>
                    <a:pt x="12393" y="3674"/>
                  </a:lnTo>
                  <a:lnTo>
                    <a:pt x="12387" y="3674"/>
                  </a:lnTo>
                  <a:lnTo>
                    <a:pt x="12109" y="3432"/>
                  </a:lnTo>
                  <a:cubicBezTo>
                    <a:pt x="12043" y="3372"/>
                    <a:pt x="11976" y="3312"/>
                    <a:pt x="11904" y="3251"/>
                  </a:cubicBezTo>
                  <a:cubicBezTo>
                    <a:pt x="10623" y="2133"/>
                    <a:pt x="9275" y="1046"/>
                    <a:pt x="7674" y="466"/>
                  </a:cubicBezTo>
                  <a:cubicBezTo>
                    <a:pt x="6853" y="164"/>
                    <a:pt x="5982" y="6"/>
                    <a:pt x="5106" y="0"/>
                  </a:cubicBezTo>
                  <a:lnTo>
                    <a:pt x="5046" y="0"/>
                  </a:lnTo>
                  <a:cubicBezTo>
                    <a:pt x="5025" y="0"/>
                    <a:pt x="5003" y="0"/>
                    <a:pt x="4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103211" y="4286500"/>
              <a:ext cx="630517" cy="1019936"/>
            </a:xfrm>
            <a:custGeom>
              <a:rect b="b" l="l" r="r" t="t"/>
              <a:pathLst>
                <a:path extrusionOk="0" h="6823" w="4218">
                  <a:moveTo>
                    <a:pt x="61" y="1"/>
                  </a:moveTo>
                  <a:lnTo>
                    <a:pt x="1" y="25"/>
                  </a:lnTo>
                  <a:cubicBezTo>
                    <a:pt x="840" y="587"/>
                    <a:pt x="1584" y="1270"/>
                    <a:pt x="2206" y="2067"/>
                  </a:cubicBezTo>
                  <a:cubicBezTo>
                    <a:pt x="3275" y="3445"/>
                    <a:pt x="3952" y="5088"/>
                    <a:pt x="4164" y="6822"/>
                  </a:cubicBezTo>
                  <a:lnTo>
                    <a:pt x="4218" y="6822"/>
                  </a:lnTo>
                  <a:cubicBezTo>
                    <a:pt x="4007" y="5076"/>
                    <a:pt x="3324" y="3421"/>
                    <a:pt x="2248" y="2031"/>
                  </a:cubicBezTo>
                  <a:cubicBezTo>
                    <a:pt x="1632" y="1240"/>
                    <a:pt x="889" y="557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356139" y="4188138"/>
              <a:ext cx="446355" cy="1118297"/>
            </a:xfrm>
            <a:custGeom>
              <a:rect b="b" l="l" r="r" t="t"/>
              <a:pathLst>
                <a:path extrusionOk="0" h="7481" w="2986">
                  <a:moveTo>
                    <a:pt x="61" y="0"/>
                  </a:moveTo>
                  <a:lnTo>
                    <a:pt x="0" y="18"/>
                  </a:lnTo>
                  <a:cubicBezTo>
                    <a:pt x="447" y="441"/>
                    <a:pt x="846" y="913"/>
                    <a:pt x="1197" y="1420"/>
                  </a:cubicBezTo>
                  <a:cubicBezTo>
                    <a:pt x="2671" y="3565"/>
                    <a:pt x="2931" y="5885"/>
                    <a:pt x="2882" y="7480"/>
                  </a:cubicBezTo>
                  <a:lnTo>
                    <a:pt x="2937" y="7480"/>
                  </a:lnTo>
                  <a:cubicBezTo>
                    <a:pt x="2985" y="5879"/>
                    <a:pt x="2719" y="3547"/>
                    <a:pt x="1239" y="1390"/>
                  </a:cubicBezTo>
                  <a:cubicBezTo>
                    <a:pt x="895" y="888"/>
                    <a:pt x="496" y="423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666769" y="4148375"/>
              <a:ext cx="217945" cy="1158060"/>
            </a:xfrm>
            <a:custGeom>
              <a:rect b="b" l="l" r="r" t="t"/>
              <a:pathLst>
                <a:path extrusionOk="0" h="7747" w="1458">
                  <a:moveTo>
                    <a:pt x="1" y="0"/>
                  </a:moveTo>
                  <a:cubicBezTo>
                    <a:pt x="357" y="822"/>
                    <a:pt x="714" y="1662"/>
                    <a:pt x="950" y="2538"/>
                  </a:cubicBezTo>
                  <a:cubicBezTo>
                    <a:pt x="1403" y="4242"/>
                    <a:pt x="1403" y="6043"/>
                    <a:pt x="950" y="7746"/>
                  </a:cubicBezTo>
                  <a:lnTo>
                    <a:pt x="1004" y="7746"/>
                  </a:lnTo>
                  <a:cubicBezTo>
                    <a:pt x="1457" y="6037"/>
                    <a:pt x="1451" y="4236"/>
                    <a:pt x="998" y="2526"/>
                  </a:cubicBezTo>
                  <a:cubicBezTo>
                    <a:pt x="762" y="1656"/>
                    <a:pt x="412" y="816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1692834" y="4635249"/>
              <a:ext cx="343361" cy="671188"/>
            </a:xfrm>
            <a:custGeom>
              <a:rect b="b" l="l" r="r" t="t"/>
              <a:pathLst>
                <a:path extrusionOk="0" h="4490" w="2297">
                  <a:moveTo>
                    <a:pt x="1" y="0"/>
                  </a:moveTo>
                  <a:lnTo>
                    <a:pt x="1" y="0"/>
                  </a:lnTo>
                  <a:cubicBezTo>
                    <a:pt x="1052" y="1323"/>
                    <a:pt x="1814" y="2852"/>
                    <a:pt x="2243" y="4489"/>
                  </a:cubicBezTo>
                  <a:lnTo>
                    <a:pt x="2297" y="4489"/>
                  </a:lnTo>
                  <a:cubicBezTo>
                    <a:pt x="1892" y="2931"/>
                    <a:pt x="1179" y="1462"/>
                    <a:pt x="200" y="1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2075814" y="4662306"/>
              <a:ext cx="77880" cy="644131"/>
            </a:xfrm>
            <a:custGeom>
              <a:rect b="b" l="l" r="r" t="t"/>
              <a:pathLst>
                <a:path extrusionOk="0" h="4309" w="521">
                  <a:moveTo>
                    <a:pt x="1" y="0"/>
                  </a:moveTo>
                  <a:cubicBezTo>
                    <a:pt x="267" y="550"/>
                    <a:pt x="321" y="1179"/>
                    <a:pt x="387" y="1873"/>
                  </a:cubicBezTo>
                  <a:lnTo>
                    <a:pt x="400" y="2031"/>
                  </a:lnTo>
                  <a:cubicBezTo>
                    <a:pt x="472" y="2792"/>
                    <a:pt x="406" y="3553"/>
                    <a:pt x="309" y="4308"/>
                  </a:cubicBezTo>
                  <a:lnTo>
                    <a:pt x="363" y="4308"/>
                  </a:lnTo>
                  <a:cubicBezTo>
                    <a:pt x="460" y="3553"/>
                    <a:pt x="520" y="2792"/>
                    <a:pt x="454" y="2025"/>
                  </a:cubicBezTo>
                  <a:lnTo>
                    <a:pt x="436" y="1867"/>
                  </a:lnTo>
                  <a:cubicBezTo>
                    <a:pt x="375" y="1203"/>
                    <a:pt x="321" y="562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-153306" y="3244286"/>
              <a:ext cx="867297" cy="1163442"/>
            </a:xfrm>
            <a:custGeom>
              <a:rect b="b" l="l" r="r" t="t"/>
              <a:pathLst>
                <a:path extrusionOk="0" h="7783" w="5802">
                  <a:moveTo>
                    <a:pt x="5729" y="0"/>
                  </a:moveTo>
                  <a:lnTo>
                    <a:pt x="5674" y="12"/>
                  </a:lnTo>
                  <a:cubicBezTo>
                    <a:pt x="3058" y="834"/>
                    <a:pt x="979" y="3190"/>
                    <a:pt x="502" y="5891"/>
                  </a:cubicBezTo>
                  <a:cubicBezTo>
                    <a:pt x="351" y="6755"/>
                    <a:pt x="321" y="6876"/>
                    <a:pt x="61" y="7607"/>
                  </a:cubicBezTo>
                  <a:lnTo>
                    <a:pt x="1" y="7783"/>
                  </a:lnTo>
                  <a:cubicBezTo>
                    <a:pt x="55" y="7716"/>
                    <a:pt x="115" y="7656"/>
                    <a:pt x="170" y="7595"/>
                  </a:cubicBezTo>
                  <a:cubicBezTo>
                    <a:pt x="750" y="7027"/>
                    <a:pt x="1553" y="6725"/>
                    <a:pt x="2260" y="6314"/>
                  </a:cubicBezTo>
                  <a:cubicBezTo>
                    <a:pt x="4417" y="5057"/>
                    <a:pt x="5801" y="2568"/>
                    <a:pt x="5729" y="67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-153306" y="3243389"/>
              <a:ext cx="856385" cy="1164339"/>
            </a:xfrm>
            <a:custGeom>
              <a:rect b="b" l="l" r="r" t="t"/>
              <a:pathLst>
                <a:path extrusionOk="0" h="7789" w="5729">
                  <a:moveTo>
                    <a:pt x="5729" y="0"/>
                  </a:moveTo>
                  <a:lnTo>
                    <a:pt x="5674" y="18"/>
                  </a:lnTo>
                  <a:cubicBezTo>
                    <a:pt x="4883" y="1341"/>
                    <a:pt x="3934" y="2852"/>
                    <a:pt x="2895" y="4212"/>
                  </a:cubicBezTo>
                  <a:cubicBezTo>
                    <a:pt x="2001" y="5378"/>
                    <a:pt x="1058" y="6520"/>
                    <a:pt x="61" y="7607"/>
                  </a:cubicBezTo>
                  <a:lnTo>
                    <a:pt x="1" y="7789"/>
                  </a:lnTo>
                  <a:cubicBezTo>
                    <a:pt x="55" y="7722"/>
                    <a:pt x="115" y="7662"/>
                    <a:pt x="170" y="7601"/>
                  </a:cubicBezTo>
                  <a:cubicBezTo>
                    <a:pt x="1149" y="6526"/>
                    <a:pt x="2079" y="5408"/>
                    <a:pt x="2949" y="4260"/>
                  </a:cubicBezTo>
                  <a:cubicBezTo>
                    <a:pt x="3988" y="2900"/>
                    <a:pt x="4937" y="1396"/>
                    <a:pt x="5729" y="73"/>
                  </a:cubicBezTo>
                  <a:lnTo>
                    <a:pt x="5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2541" y="-3767187"/>
            <a:ext cx="11401942" cy="1168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EAFC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7"/>
          <p:cNvSpPr txBox="1"/>
          <p:nvPr>
            <p:ph type="ctrTitle"/>
          </p:nvPr>
        </p:nvSpPr>
        <p:spPr>
          <a:xfrm>
            <a:off x="4795625" y="542500"/>
            <a:ext cx="32235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8B1F"/>
                </a:solidFill>
              </a:rPr>
              <a:t>OBRIGADO!</a:t>
            </a:r>
            <a:endParaRPr>
              <a:solidFill>
                <a:srgbClr val="F68B1F"/>
              </a:solidFill>
            </a:endParaRPr>
          </a:p>
        </p:txBody>
      </p:sp>
      <p:sp>
        <p:nvSpPr>
          <p:cNvPr id="1327" name="Google Shape;1327;p47"/>
          <p:cNvSpPr txBox="1"/>
          <p:nvPr>
            <p:ph idx="1" type="subTitle"/>
          </p:nvPr>
        </p:nvSpPr>
        <p:spPr>
          <a:xfrm>
            <a:off x="4887425" y="1451250"/>
            <a:ext cx="3223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8397E"/>
                </a:solidFill>
              </a:rPr>
              <a:t>Escaneie para acessar site:</a:t>
            </a:r>
            <a:endParaRPr sz="1700">
              <a:solidFill>
                <a:srgbClr val="28397E"/>
              </a:solidFill>
            </a:endParaRPr>
          </a:p>
        </p:txBody>
      </p:sp>
      <p:sp>
        <p:nvSpPr>
          <p:cNvPr id="1328" name="Google Shape;1328;p47"/>
          <p:cNvSpPr txBox="1"/>
          <p:nvPr/>
        </p:nvSpPr>
        <p:spPr>
          <a:xfrm>
            <a:off x="4875125" y="4064525"/>
            <a:ext cx="3064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Allerta"/>
                <a:ea typeface="Allerta"/>
                <a:cs typeface="Allerta"/>
                <a:sym typeface="Allerta"/>
              </a:rPr>
              <a:t>Please keep this slide for attribution</a:t>
            </a:r>
            <a:endParaRPr sz="1200">
              <a:solidFill>
                <a:schemeClr val="accent2"/>
              </a:solidFill>
              <a:latin typeface="Allerta"/>
              <a:ea typeface="Allerta"/>
              <a:cs typeface="Allerta"/>
              <a:sym typeface="Allerta"/>
            </a:endParaRPr>
          </a:p>
        </p:txBody>
      </p:sp>
      <p:grpSp>
        <p:nvGrpSpPr>
          <p:cNvPr id="1329" name="Google Shape;1329;p47"/>
          <p:cNvGrpSpPr/>
          <p:nvPr/>
        </p:nvGrpSpPr>
        <p:grpSpPr>
          <a:xfrm>
            <a:off x="1060668" y="1576785"/>
            <a:ext cx="2111130" cy="3445645"/>
            <a:chOff x="1060668" y="1576785"/>
            <a:chExt cx="2111130" cy="3445645"/>
          </a:xfrm>
        </p:grpSpPr>
        <p:sp>
          <p:nvSpPr>
            <p:cNvPr id="1330" name="Google Shape;1330;p47"/>
            <p:cNvSpPr/>
            <p:nvPr/>
          </p:nvSpPr>
          <p:spPr>
            <a:xfrm>
              <a:off x="1225897" y="4765127"/>
              <a:ext cx="1945901" cy="257303"/>
            </a:xfrm>
            <a:custGeom>
              <a:rect b="b" l="l" r="r" t="t"/>
              <a:pathLst>
                <a:path extrusionOk="0" h="1662" w="12569">
                  <a:moveTo>
                    <a:pt x="6285" y="0"/>
                  </a:moveTo>
                  <a:cubicBezTo>
                    <a:pt x="2816" y="0"/>
                    <a:pt x="1" y="369"/>
                    <a:pt x="1" y="834"/>
                  </a:cubicBezTo>
                  <a:cubicBezTo>
                    <a:pt x="1" y="1293"/>
                    <a:pt x="2816" y="1662"/>
                    <a:pt x="6285" y="1662"/>
                  </a:cubicBezTo>
                  <a:cubicBezTo>
                    <a:pt x="9753" y="1662"/>
                    <a:pt x="12569" y="1293"/>
                    <a:pt x="12569" y="834"/>
                  </a:cubicBezTo>
                  <a:cubicBezTo>
                    <a:pt x="12569" y="369"/>
                    <a:pt x="9753" y="0"/>
                    <a:pt x="6285" y="0"/>
                  </a:cubicBezTo>
                  <a:close/>
                </a:path>
              </a:pathLst>
            </a:custGeom>
            <a:solidFill>
              <a:srgbClr val="000000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1" name="Google Shape;1331;p47"/>
            <p:cNvGrpSpPr/>
            <p:nvPr/>
          </p:nvGrpSpPr>
          <p:grpSpPr>
            <a:xfrm>
              <a:off x="1060668" y="1576785"/>
              <a:ext cx="2037233" cy="3365273"/>
              <a:chOff x="1525515" y="1576850"/>
              <a:chExt cx="1830562" cy="3024149"/>
            </a:xfrm>
          </p:grpSpPr>
          <p:sp>
            <p:nvSpPr>
              <p:cNvPr id="1332" name="Google Shape;1332;p47"/>
              <p:cNvSpPr/>
              <p:nvPr/>
            </p:nvSpPr>
            <p:spPr>
              <a:xfrm flipH="1">
                <a:off x="1929096" y="2432076"/>
                <a:ext cx="474014" cy="512055"/>
              </a:xfrm>
              <a:custGeom>
                <a:rect b="b" l="l" r="r" t="t"/>
                <a:pathLst>
                  <a:path extrusionOk="0" h="3526" w="3264">
                    <a:moveTo>
                      <a:pt x="566" y="0"/>
                    </a:moveTo>
                    <a:cubicBezTo>
                      <a:pt x="463" y="0"/>
                      <a:pt x="364" y="25"/>
                      <a:pt x="279" y="76"/>
                    </a:cubicBezTo>
                    <a:cubicBezTo>
                      <a:pt x="133" y="172"/>
                      <a:pt x="31" y="317"/>
                      <a:pt x="1" y="492"/>
                    </a:cubicBezTo>
                    <a:cubicBezTo>
                      <a:pt x="73" y="619"/>
                      <a:pt x="1336" y="3526"/>
                      <a:pt x="1336" y="3526"/>
                    </a:cubicBezTo>
                    <a:lnTo>
                      <a:pt x="2242" y="2970"/>
                    </a:lnTo>
                    <a:lnTo>
                      <a:pt x="1910" y="2045"/>
                    </a:lnTo>
                    <a:lnTo>
                      <a:pt x="2387" y="2897"/>
                    </a:lnTo>
                    <a:lnTo>
                      <a:pt x="2714" y="2650"/>
                    </a:lnTo>
                    <a:cubicBezTo>
                      <a:pt x="2611" y="2517"/>
                      <a:pt x="2544" y="2317"/>
                      <a:pt x="2484" y="2196"/>
                    </a:cubicBezTo>
                    <a:lnTo>
                      <a:pt x="2484" y="2196"/>
                    </a:lnTo>
                    <a:cubicBezTo>
                      <a:pt x="2526" y="2281"/>
                      <a:pt x="2689" y="2378"/>
                      <a:pt x="2768" y="2444"/>
                    </a:cubicBezTo>
                    <a:cubicBezTo>
                      <a:pt x="2798" y="2474"/>
                      <a:pt x="2834" y="2498"/>
                      <a:pt x="2865" y="2529"/>
                    </a:cubicBezTo>
                    <a:lnTo>
                      <a:pt x="3263" y="2215"/>
                    </a:lnTo>
                    <a:lnTo>
                      <a:pt x="1088" y="227"/>
                    </a:lnTo>
                    <a:cubicBezTo>
                      <a:pt x="938" y="77"/>
                      <a:pt x="747" y="0"/>
                      <a:pt x="5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 flipH="1">
                <a:off x="2731174" y="2564085"/>
                <a:ext cx="518744" cy="477492"/>
              </a:xfrm>
              <a:custGeom>
                <a:rect b="b" l="l" r="r" t="t"/>
                <a:pathLst>
                  <a:path extrusionOk="0" h="3288" w="3572">
                    <a:moveTo>
                      <a:pt x="2976" y="1"/>
                    </a:moveTo>
                    <a:cubicBezTo>
                      <a:pt x="2838" y="1"/>
                      <a:pt x="2694" y="42"/>
                      <a:pt x="2563" y="127"/>
                    </a:cubicBezTo>
                    <a:lnTo>
                      <a:pt x="1" y="1583"/>
                    </a:lnTo>
                    <a:lnTo>
                      <a:pt x="327" y="1976"/>
                    </a:lnTo>
                    <a:cubicBezTo>
                      <a:pt x="363" y="1958"/>
                      <a:pt x="406" y="1940"/>
                      <a:pt x="442" y="1916"/>
                    </a:cubicBezTo>
                    <a:cubicBezTo>
                      <a:pt x="526" y="1873"/>
                      <a:pt x="708" y="1813"/>
                      <a:pt x="768" y="1741"/>
                    </a:cubicBezTo>
                    <a:lnTo>
                      <a:pt x="768" y="1741"/>
                    </a:lnTo>
                    <a:cubicBezTo>
                      <a:pt x="690" y="1843"/>
                      <a:pt x="575" y="2025"/>
                      <a:pt x="448" y="2127"/>
                    </a:cubicBezTo>
                    <a:lnTo>
                      <a:pt x="708" y="2441"/>
                    </a:lnTo>
                    <a:lnTo>
                      <a:pt x="1366" y="1710"/>
                    </a:lnTo>
                    <a:lnTo>
                      <a:pt x="835" y="2544"/>
                    </a:lnTo>
                    <a:lnTo>
                      <a:pt x="1596" y="3287"/>
                    </a:lnTo>
                    <a:cubicBezTo>
                      <a:pt x="1596" y="3287"/>
                      <a:pt x="3463" y="719"/>
                      <a:pt x="3572" y="611"/>
                    </a:cubicBezTo>
                    <a:cubicBezTo>
                      <a:pt x="3572" y="441"/>
                      <a:pt x="3505" y="272"/>
                      <a:pt x="3384" y="151"/>
                    </a:cubicBezTo>
                    <a:cubicBezTo>
                      <a:pt x="3276" y="52"/>
                      <a:pt x="3130" y="1"/>
                      <a:pt x="2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 flipH="1">
                <a:off x="2701258" y="2568442"/>
                <a:ext cx="547789" cy="488093"/>
              </a:xfrm>
              <a:custGeom>
                <a:rect b="b" l="l" r="r" t="t"/>
                <a:pathLst>
                  <a:path extrusionOk="0" h="3361" w="3772">
                    <a:moveTo>
                      <a:pt x="774" y="1"/>
                    </a:moveTo>
                    <a:lnTo>
                      <a:pt x="49" y="242"/>
                    </a:lnTo>
                    <a:cubicBezTo>
                      <a:pt x="792" y="3360"/>
                      <a:pt x="1" y="3076"/>
                      <a:pt x="3548" y="3251"/>
                    </a:cubicBezTo>
                    <a:cubicBezTo>
                      <a:pt x="3717" y="2871"/>
                      <a:pt x="3771" y="2448"/>
                      <a:pt x="3693" y="2037"/>
                    </a:cubicBezTo>
                    <a:lnTo>
                      <a:pt x="3693" y="2037"/>
                    </a:lnTo>
                    <a:cubicBezTo>
                      <a:pt x="3574" y="2060"/>
                      <a:pt x="3414" y="2070"/>
                      <a:pt x="3233" y="2070"/>
                    </a:cubicBezTo>
                    <a:cubicBezTo>
                      <a:pt x="2439" y="2070"/>
                      <a:pt x="1233" y="1886"/>
                      <a:pt x="1233" y="1886"/>
                    </a:cubicBezTo>
                    <a:lnTo>
                      <a:pt x="774" y="1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 flipH="1">
                <a:off x="3099610" y="2351767"/>
                <a:ext cx="256467" cy="267355"/>
              </a:xfrm>
              <a:custGeom>
                <a:rect b="b" l="l" r="r" t="t"/>
                <a:pathLst>
                  <a:path extrusionOk="0" h="1841" w="1766">
                    <a:moveTo>
                      <a:pt x="949" y="1"/>
                    </a:moveTo>
                    <a:cubicBezTo>
                      <a:pt x="901" y="1"/>
                      <a:pt x="854" y="29"/>
                      <a:pt x="835" y="73"/>
                    </a:cubicBezTo>
                    <a:cubicBezTo>
                      <a:pt x="740" y="248"/>
                      <a:pt x="777" y="445"/>
                      <a:pt x="859" y="622"/>
                    </a:cubicBezTo>
                    <a:lnTo>
                      <a:pt x="859" y="622"/>
                    </a:lnTo>
                    <a:cubicBezTo>
                      <a:pt x="785" y="500"/>
                      <a:pt x="704" y="372"/>
                      <a:pt x="647" y="266"/>
                    </a:cubicBezTo>
                    <a:cubicBezTo>
                      <a:pt x="635" y="236"/>
                      <a:pt x="611" y="212"/>
                      <a:pt x="581" y="194"/>
                    </a:cubicBezTo>
                    <a:cubicBezTo>
                      <a:pt x="568" y="189"/>
                      <a:pt x="556" y="188"/>
                      <a:pt x="544" y="188"/>
                    </a:cubicBezTo>
                    <a:cubicBezTo>
                      <a:pt x="503" y="188"/>
                      <a:pt x="467" y="210"/>
                      <a:pt x="448" y="248"/>
                    </a:cubicBezTo>
                    <a:cubicBezTo>
                      <a:pt x="430" y="296"/>
                      <a:pt x="424" y="351"/>
                      <a:pt x="436" y="399"/>
                    </a:cubicBezTo>
                    <a:cubicBezTo>
                      <a:pt x="451" y="556"/>
                      <a:pt x="489" y="709"/>
                      <a:pt x="552" y="852"/>
                    </a:cubicBezTo>
                    <a:lnTo>
                      <a:pt x="552" y="852"/>
                    </a:lnTo>
                    <a:cubicBezTo>
                      <a:pt x="469" y="729"/>
                      <a:pt x="373" y="606"/>
                      <a:pt x="303" y="526"/>
                    </a:cubicBezTo>
                    <a:cubicBezTo>
                      <a:pt x="258" y="473"/>
                      <a:pt x="184" y="421"/>
                      <a:pt x="118" y="421"/>
                    </a:cubicBezTo>
                    <a:cubicBezTo>
                      <a:pt x="85" y="421"/>
                      <a:pt x="55" y="433"/>
                      <a:pt x="31" y="465"/>
                    </a:cubicBezTo>
                    <a:cubicBezTo>
                      <a:pt x="7" y="508"/>
                      <a:pt x="1" y="556"/>
                      <a:pt x="25" y="604"/>
                    </a:cubicBezTo>
                    <a:cubicBezTo>
                      <a:pt x="206" y="1009"/>
                      <a:pt x="436" y="1396"/>
                      <a:pt x="720" y="1740"/>
                    </a:cubicBezTo>
                    <a:cubicBezTo>
                      <a:pt x="744" y="1777"/>
                      <a:pt x="822" y="1795"/>
                      <a:pt x="847" y="1831"/>
                    </a:cubicBezTo>
                    <a:cubicBezTo>
                      <a:pt x="888" y="1837"/>
                      <a:pt x="929" y="1841"/>
                      <a:pt x="969" y="1841"/>
                    </a:cubicBezTo>
                    <a:cubicBezTo>
                      <a:pt x="1121" y="1841"/>
                      <a:pt x="1269" y="1797"/>
                      <a:pt x="1402" y="1716"/>
                    </a:cubicBezTo>
                    <a:cubicBezTo>
                      <a:pt x="1578" y="1613"/>
                      <a:pt x="1699" y="1342"/>
                      <a:pt x="1584" y="1172"/>
                    </a:cubicBezTo>
                    <a:cubicBezTo>
                      <a:pt x="1614" y="937"/>
                      <a:pt x="1662" y="707"/>
                      <a:pt x="1741" y="484"/>
                    </a:cubicBezTo>
                    <a:cubicBezTo>
                      <a:pt x="1765" y="430"/>
                      <a:pt x="1723" y="377"/>
                      <a:pt x="1674" y="377"/>
                    </a:cubicBezTo>
                    <a:cubicBezTo>
                      <a:pt x="1662" y="377"/>
                      <a:pt x="1650" y="380"/>
                      <a:pt x="1638" y="387"/>
                    </a:cubicBezTo>
                    <a:cubicBezTo>
                      <a:pt x="1481" y="459"/>
                      <a:pt x="1366" y="592"/>
                      <a:pt x="1324" y="761"/>
                    </a:cubicBezTo>
                    <a:cubicBezTo>
                      <a:pt x="1209" y="562"/>
                      <a:pt x="1119" y="345"/>
                      <a:pt x="1064" y="121"/>
                    </a:cubicBezTo>
                    <a:cubicBezTo>
                      <a:pt x="1052" y="73"/>
                      <a:pt x="1040" y="24"/>
                      <a:pt x="986" y="6"/>
                    </a:cubicBezTo>
                    <a:cubicBezTo>
                      <a:pt x="974" y="3"/>
                      <a:pt x="962" y="1"/>
                      <a:pt x="949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 flipH="1">
                <a:off x="3211143" y="2414504"/>
                <a:ext cx="36161" cy="62591"/>
              </a:xfrm>
              <a:custGeom>
                <a:rect b="b" l="l" r="r" t="t"/>
                <a:pathLst>
                  <a:path extrusionOk="0" h="431" w="249">
                    <a:moveTo>
                      <a:pt x="28" y="1"/>
                    </a:moveTo>
                    <a:cubicBezTo>
                      <a:pt x="16" y="1"/>
                      <a:pt x="4" y="9"/>
                      <a:pt x="1" y="21"/>
                    </a:cubicBezTo>
                    <a:cubicBezTo>
                      <a:pt x="1" y="27"/>
                      <a:pt x="1" y="33"/>
                      <a:pt x="1" y="39"/>
                    </a:cubicBezTo>
                    <a:cubicBezTo>
                      <a:pt x="55" y="172"/>
                      <a:pt x="122" y="299"/>
                      <a:pt x="200" y="420"/>
                    </a:cubicBezTo>
                    <a:cubicBezTo>
                      <a:pt x="204" y="427"/>
                      <a:pt x="212" y="430"/>
                      <a:pt x="220" y="430"/>
                    </a:cubicBezTo>
                    <a:cubicBezTo>
                      <a:pt x="226" y="430"/>
                      <a:pt x="232" y="429"/>
                      <a:pt x="237" y="426"/>
                    </a:cubicBezTo>
                    <a:cubicBezTo>
                      <a:pt x="249" y="420"/>
                      <a:pt x="249" y="402"/>
                      <a:pt x="243" y="390"/>
                    </a:cubicBezTo>
                    <a:cubicBezTo>
                      <a:pt x="170" y="269"/>
                      <a:pt x="104" y="148"/>
                      <a:pt x="55" y="21"/>
                    </a:cubicBezTo>
                    <a:cubicBezTo>
                      <a:pt x="50" y="7"/>
                      <a:pt x="38" y="1"/>
                      <a:pt x="28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 flipH="1">
                <a:off x="3253258" y="2456619"/>
                <a:ext cx="37032" cy="57218"/>
              </a:xfrm>
              <a:custGeom>
                <a:rect b="b" l="l" r="r" t="t"/>
                <a:pathLst>
                  <a:path extrusionOk="0" h="394" w="255">
                    <a:moveTo>
                      <a:pt x="30" y="1"/>
                    </a:moveTo>
                    <a:cubicBezTo>
                      <a:pt x="26" y="1"/>
                      <a:pt x="22" y="2"/>
                      <a:pt x="19" y="3"/>
                    </a:cubicBezTo>
                    <a:cubicBezTo>
                      <a:pt x="13" y="3"/>
                      <a:pt x="7" y="15"/>
                      <a:pt x="1" y="21"/>
                    </a:cubicBezTo>
                    <a:cubicBezTo>
                      <a:pt x="1" y="27"/>
                      <a:pt x="1" y="33"/>
                      <a:pt x="7" y="39"/>
                    </a:cubicBezTo>
                    <a:cubicBezTo>
                      <a:pt x="67" y="154"/>
                      <a:pt x="128" y="269"/>
                      <a:pt x="200" y="384"/>
                    </a:cubicBezTo>
                    <a:cubicBezTo>
                      <a:pt x="204" y="391"/>
                      <a:pt x="211" y="394"/>
                      <a:pt x="220" y="394"/>
                    </a:cubicBezTo>
                    <a:cubicBezTo>
                      <a:pt x="225" y="394"/>
                      <a:pt x="231" y="392"/>
                      <a:pt x="237" y="390"/>
                    </a:cubicBezTo>
                    <a:cubicBezTo>
                      <a:pt x="249" y="384"/>
                      <a:pt x="255" y="366"/>
                      <a:pt x="249" y="354"/>
                    </a:cubicBezTo>
                    <a:cubicBezTo>
                      <a:pt x="176" y="245"/>
                      <a:pt x="110" y="130"/>
                      <a:pt x="55" y="15"/>
                    </a:cubicBezTo>
                    <a:cubicBezTo>
                      <a:pt x="51" y="6"/>
                      <a:pt x="40" y="1"/>
                      <a:pt x="30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 flipH="1">
                <a:off x="2250334" y="3266971"/>
                <a:ext cx="686333" cy="1177609"/>
              </a:xfrm>
              <a:custGeom>
                <a:rect b="b" l="l" r="r" t="t"/>
                <a:pathLst>
                  <a:path extrusionOk="0" h="8109" w="4726">
                    <a:moveTo>
                      <a:pt x="4116" y="0"/>
                    </a:moveTo>
                    <a:lnTo>
                      <a:pt x="1131" y="351"/>
                    </a:lnTo>
                    <a:lnTo>
                      <a:pt x="678" y="3474"/>
                    </a:lnTo>
                    <a:lnTo>
                      <a:pt x="484" y="4792"/>
                    </a:lnTo>
                    <a:lnTo>
                      <a:pt x="224" y="6604"/>
                    </a:lnTo>
                    <a:lnTo>
                      <a:pt x="188" y="6846"/>
                    </a:lnTo>
                    <a:lnTo>
                      <a:pt x="152" y="7070"/>
                    </a:lnTo>
                    <a:lnTo>
                      <a:pt x="152" y="7082"/>
                    </a:lnTo>
                    <a:lnTo>
                      <a:pt x="1" y="8109"/>
                    </a:lnTo>
                    <a:lnTo>
                      <a:pt x="1" y="8109"/>
                    </a:lnTo>
                    <a:lnTo>
                      <a:pt x="1300" y="7879"/>
                    </a:lnTo>
                    <a:cubicBezTo>
                      <a:pt x="1300" y="7879"/>
                      <a:pt x="1372" y="7656"/>
                      <a:pt x="1487" y="7293"/>
                    </a:cubicBezTo>
                    <a:cubicBezTo>
                      <a:pt x="1493" y="7275"/>
                      <a:pt x="1499" y="7257"/>
                      <a:pt x="1505" y="7239"/>
                    </a:cubicBezTo>
                    <a:cubicBezTo>
                      <a:pt x="1566" y="7039"/>
                      <a:pt x="1638" y="6816"/>
                      <a:pt x="1717" y="6562"/>
                    </a:cubicBezTo>
                    <a:lnTo>
                      <a:pt x="1735" y="6502"/>
                    </a:lnTo>
                    <a:cubicBezTo>
                      <a:pt x="1886" y="6012"/>
                      <a:pt x="2043" y="5511"/>
                      <a:pt x="2188" y="5003"/>
                    </a:cubicBezTo>
                    <a:cubicBezTo>
                      <a:pt x="2333" y="4514"/>
                      <a:pt x="2448" y="4012"/>
                      <a:pt x="2539" y="3511"/>
                    </a:cubicBezTo>
                    <a:cubicBezTo>
                      <a:pt x="2599" y="3160"/>
                      <a:pt x="2641" y="2804"/>
                      <a:pt x="2653" y="2441"/>
                    </a:cubicBezTo>
                    <a:cubicBezTo>
                      <a:pt x="2647" y="2399"/>
                      <a:pt x="2653" y="2357"/>
                      <a:pt x="2666" y="2314"/>
                    </a:cubicBezTo>
                    <a:cubicBezTo>
                      <a:pt x="2714" y="2320"/>
                      <a:pt x="2708" y="2375"/>
                      <a:pt x="2714" y="2423"/>
                    </a:cubicBezTo>
                    <a:cubicBezTo>
                      <a:pt x="2744" y="2641"/>
                      <a:pt x="2792" y="2858"/>
                      <a:pt x="2835" y="3076"/>
                    </a:cubicBezTo>
                    <a:cubicBezTo>
                      <a:pt x="2865" y="3221"/>
                      <a:pt x="2895" y="3366"/>
                      <a:pt x="2919" y="3517"/>
                    </a:cubicBezTo>
                    <a:cubicBezTo>
                      <a:pt x="3010" y="4018"/>
                      <a:pt x="3076" y="4526"/>
                      <a:pt x="3137" y="5033"/>
                    </a:cubicBezTo>
                    <a:cubicBezTo>
                      <a:pt x="3185" y="5438"/>
                      <a:pt x="3233" y="5837"/>
                      <a:pt x="3294" y="6236"/>
                    </a:cubicBezTo>
                    <a:lnTo>
                      <a:pt x="3330" y="6520"/>
                    </a:lnTo>
                    <a:lnTo>
                      <a:pt x="3421" y="7178"/>
                    </a:lnTo>
                    <a:lnTo>
                      <a:pt x="3427" y="7209"/>
                    </a:lnTo>
                    <a:lnTo>
                      <a:pt x="3487" y="7631"/>
                    </a:lnTo>
                    <a:lnTo>
                      <a:pt x="4478" y="7493"/>
                    </a:lnTo>
                    <a:lnTo>
                      <a:pt x="4508" y="7015"/>
                    </a:lnTo>
                    <a:lnTo>
                      <a:pt x="4520" y="6816"/>
                    </a:lnTo>
                    <a:lnTo>
                      <a:pt x="4545" y="6483"/>
                    </a:lnTo>
                    <a:lnTo>
                      <a:pt x="4575" y="6024"/>
                    </a:lnTo>
                    <a:lnTo>
                      <a:pt x="4647" y="4858"/>
                    </a:lnTo>
                    <a:lnTo>
                      <a:pt x="4720" y="3789"/>
                    </a:lnTo>
                    <a:lnTo>
                      <a:pt x="4726" y="3559"/>
                    </a:lnTo>
                    <a:lnTo>
                      <a:pt x="4720" y="1662"/>
                    </a:lnTo>
                    <a:cubicBezTo>
                      <a:pt x="4714" y="1009"/>
                      <a:pt x="4641" y="659"/>
                      <a:pt x="4303" y="103"/>
                    </a:cubicBezTo>
                    <a:lnTo>
                      <a:pt x="4116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 flipH="1">
                <a:off x="2567941" y="3770609"/>
                <a:ext cx="299309" cy="223062"/>
              </a:xfrm>
              <a:custGeom>
                <a:rect b="b" l="l" r="r" t="t"/>
                <a:pathLst>
                  <a:path extrusionOk="0" h="1536" w="2061">
                    <a:moveTo>
                      <a:pt x="194" y="0"/>
                    </a:moveTo>
                    <a:lnTo>
                      <a:pt x="0" y="1324"/>
                    </a:lnTo>
                    <a:cubicBezTo>
                      <a:pt x="568" y="1420"/>
                      <a:pt x="1136" y="1493"/>
                      <a:pt x="1710" y="1535"/>
                    </a:cubicBezTo>
                    <a:cubicBezTo>
                      <a:pt x="1855" y="1046"/>
                      <a:pt x="1970" y="544"/>
                      <a:pt x="2061" y="43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 flipH="1">
                <a:off x="2251205" y="3777580"/>
                <a:ext cx="261550" cy="220448"/>
              </a:xfrm>
              <a:custGeom>
                <a:rect b="b" l="l" r="r" t="t"/>
                <a:pathLst>
                  <a:path extrusionOk="0" h="1518" w="1801">
                    <a:moveTo>
                      <a:pt x="0" y="1"/>
                    </a:moveTo>
                    <a:cubicBezTo>
                      <a:pt x="91" y="502"/>
                      <a:pt x="157" y="1010"/>
                      <a:pt x="218" y="1517"/>
                    </a:cubicBezTo>
                    <a:cubicBezTo>
                      <a:pt x="241" y="1518"/>
                      <a:pt x="264" y="1518"/>
                      <a:pt x="287" y="1518"/>
                    </a:cubicBezTo>
                    <a:cubicBezTo>
                      <a:pt x="772" y="1518"/>
                      <a:pt x="1255" y="1457"/>
                      <a:pt x="1728" y="1342"/>
                    </a:cubicBezTo>
                    <a:lnTo>
                      <a:pt x="1801" y="273"/>
                    </a:lnTo>
                    <a:lnTo>
                      <a:pt x="1801" y="3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 flipH="1">
                <a:off x="1736963" y="2716716"/>
                <a:ext cx="660919" cy="335319"/>
              </a:xfrm>
              <a:custGeom>
                <a:rect b="b" l="l" r="r" t="t"/>
                <a:pathLst>
                  <a:path extrusionOk="0" h="2309" w="4551">
                    <a:moveTo>
                      <a:pt x="4249" y="1"/>
                    </a:moveTo>
                    <a:cubicBezTo>
                      <a:pt x="3934" y="170"/>
                      <a:pt x="1783" y="907"/>
                      <a:pt x="1197" y="1022"/>
                    </a:cubicBezTo>
                    <a:cubicBezTo>
                      <a:pt x="936" y="1075"/>
                      <a:pt x="734" y="1092"/>
                      <a:pt x="560" y="1092"/>
                    </a:cubicBezTo>
                    <a:cubicBezTo>
                      <a:pt x="355" y="1092"/>
                      <a:pt x="187" y="1068"/>
                      <a:pt x="1" y="1052"/>
                    </a:cubicBezTo>
                    <a:lnTo>
                      <a:pt x="1" y="1052"/>
                    </a:lnTo>
                    <a:cubicBezTo>
                      <a:pt x="97" y="1366"/>
                      <a:pt x="116" y="1995"/>
                      <a:pt x="212" y="2309"/>
                    </a:cubicBezTo>
                    <a:lnTo>
                      <a:pt x="1789" y="2206"/>
                    </a:lnTo>
                    <a:cubicBezTo>
                      <a:pt x="2224" y="2097"/>
                      <a:pt x="4116" y="967"/>
                      <a:pt x="4551" y="859"/>
                    </a:cubicBezTo>
                    <a:cubicBezTo>
                      <a:pt x="4412" y="508"/>
                      <a:pt x="4387" y="351"/>
                      <a:pt x="4249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 flipH="1">
                <a:off x="1525515" y="2626532"/>
                <a:ext cx="272152" cy="251671"/>
              </a:xfrm>
              <a:custGeom>
                <a:rect b="b" l="l" r="r" t="t"/>
                <a:pathLst>
                  <a:path extrusionOk="0" h="1733" w="1874">
                    <a:moveTo>
                      <a:pt x="1435" y="1"/>
                    </a:moveTo>
                    <a:cubicBezTo>
                      <a:pt x="1422" y="1"/>
                      <a:pt x="1409" y="2"/>
                      <a:pt x="1396" y="5"/>
                    </a:cubicBezTo>
                    <a:cubicBezTo>
                      <a:pt x="967" y="120"/>
                      <a:pt x="557" y="295"/>
                      <a:pt x="170" y="519"/>
                    </a:cubicBezTo>
                    <a:cubicBezTo>
                      <a:pt x="128" y="543"/>
                      <a:pt x="97" y="616"/>
                      <a:pt x="61" y="634"/>
                    </a:cubicBezTo>
                    <a:cubicBezTo>
                      <a:pt x="1" y="815"/>
                      <a:pt x="7" y="1021"/>
                      <a:pt x="85" y="1196"/>
                    </a:cubicBezTo>
                    <a:cubicBezTo>
                      <a:pt x="154" y="1348"/>
                      <a:pt x="331" y="1485"/>
                      <a:pt x="495" y="1485"/>
                    </a:cubicBezTo>
                    <a:cubicBezTo>
                      <a:pt x="533" y="1485"/>
                      <a:pt x="570" y="1477"/>
                      <a:pt x="605" y="1462"/>
                    </a:cubicBezTo>
                    <a:cubicBezTo>
                      <a:pt x="835" y="1522"/>
                      <a:pt x="1052" y="1613"/>
                      <a:pt x="1264" y="1721"/>
                    </a:cubicBezTo>
                    <a:cubicBezTo>
                      <a:pt x="1276" y="1729"/>
                      <a:pt x="1289" y="1732"/>
                      <a:pt x="1302" y="1732"/>
                    </a:cubicBezTo>
                    <a:cubicBezTo>
                      <a:pt x="1350" y="1732"/>
                      <a:pt x="1391" y="1683"/>
                      <a:pt x="1372" y="1631"/>
                    </a:cubicBezTo>
                    <a:cubicBezTo>
                      <a:pt x="1324" y="1468"/>
                      <a:pt x="1209" y="1335"/>
                      <a:pt x="1052" y="1268"/>
                    </a:cubicBezTo>
                    <a:cubicBezTo>
                      <a:pt x="1270" y="1184"/>
                      <a:pt x="1493" y="1123"/>
                      <a:pt x="1723" y="1105"/>
                    </a:cubicBezTo>
                    <a:cubicBezTo>
                      <a:pt x="1771" y="1105"/>
                      <a:pt x="1825" y="1099"/>
                      <a:pt x="1850" y="1045"/>
                    </a:cubicBezTo>
                    <a:cubicBezTo>
                      <a:pt x="1874" y="990"/>
                      <a:pt x="1856" y="924"/>
                      <a:pt x="1807" y="888"/>
                    </a:cubicBezTo>
                    <a:cubicBezTo>
                      <a:pt x="1712" y="817"/>
                      <a:pt x="1604" y="790"/>
                      <a:pt x="1494" y="790"/>
                    </a:cubicBezTo>
                    <a:cubicBezTo>
                      <a:pt x="1417" y="790"/>
                      <a:pt x="1338" y="803"/>
                      <a:pt x="1262" y="825"/>
                    </a:cubicBezTo>
                    <a:lnTo>
                      <a:pt x="1262" y="825"/>
                    </a:lnTo>
                    <a:cubicBezTo>
                      <a:pt x="1391" y="771"/>
                      <a:pt x="1526" y="713"/>
                      <a:pt x="1638" y="676"/>
                    </a:cubicBezTo>
                    <a:cubicBezTo>
                      <a:pt x="1668" y="664"/>
                      <a:pt x="1705" y="646"/>
                      <a:pt x="1723" y="622"/>
                    </a:cubicBezTo>
                    <a:cubicBezTo>
                      <a:pt x="1747" y="573"/>
                      <a:pt x="1735" y="513"/>
                      <a:pt x="1687" y="483"/>
                    </a:cubicBezTo>
                    <a:cubicBezTo>
                      <a:pt x="1644" y="453"/>
                      <a:pt x="1590" y="440"/>
                      <a:pt x="1535" y="440"/>
                    </a:cubicBezTo>
                    <a:cubicBezTo>
                      <a:pt x="1511" y="439"/>
                      <a:pt x="1486" y="439"/>
                      <a:pt x="1461" y="439"/>
                    </a:cubicBezTo>
                    <a:cubicBezTo>
                      <a:pt x="1332" y="439"/>
                      <a:pt x="1202" y="455"/>
                      <a:pt x="1077" y="489"/>
                    </a:cubicBezTo>
                    <a:lnTo>
                      <a:pt x="1077" y="489"/>
                    </a:lnTo>
                    <a:cubicBezTo>
                      <a:pt x="1208" y="427"/>
                      <a:pt x="1342" y="351"/>
                      <a:pt x="1433" y="295"/>
                    </a:cubicBezTo>
                    <a:cubicBezTo>
                      <a:pt x="1523" y="241"/>
                      <a:pt x="1620" y="120"/>
                      <a:pt x="1535" y="36"/>
                    </a:cubicBezTo>
                    <a:cubicBezTo>
                      <a:pt x="1509" y="13"/>
                      <a:pt x="1472" y="1"/>
                      <a:pt x="1435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 flipH="1">
                <a:off x="1585202" y="2735159"/>
                <a:ext cx="68691" cy="27011"/>
              </a:xfrm>
              <a:custGeom>
                <a:rect b="b" l="l" r="r" t="t"/>
                <a:pathLst>
                  <a:path extrusionOk="0" h="186" w="473">
                    <a:moveTo>
                      <a:pt x="437" y="1"/>
                    </a:moveTo>
                    <a:cubicBezTo>
                      <a:pt x="298" y="31"/>
                      <a:pt x="159" y="79"/>
                      <a:pt x="32" y="134"/>
                    </a:cubicBezTo>
                    <a:cubicBezTo>
                      <a:pt x="1" y="144"/>
                      <a:pt x="14" y="186"/>
                      <a:pt x="38" y="186"/>
                    </a:cubicBezTo>
                    <a:cubicBezTo>
                      <a:pt x="42" y="186"/>
                      <a:pt x="46" y="184"/>
                      <a:pt x="50" y="182"/>
                    </a:cubicBezTo>
                    <a:cubicBezTo>
                      <a:pt x="177" y="128"/>
                      <a:pt x="310" y="85"/>
                      <a:pt x="449" y="55"/>
                    </a:cubicBezTo>
                    <a:cubicBezTo>
                      <a:pt x="461" y="49"/>
                      <a:pt x="473" y="37"/>
                      <a:pt x="467" y="19"/>
                    </a:cubicBezTo>
                    <a:cubicBezTo>
                      <a:pt x="467" y="13"/>
                      <a:pt x="461" y="7"/>
                      <a:pt x="449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 flipH="1">
                <a:off x="1620202" y="2686074"/>
                <a:ext cx="62447" cy="27592"/>
              </a:xfrm>
              <a:custGeom>
                <a:rect b="b" l="l" r="r" t="t"/>
                <a:pathLst>
                  <a:path extrusionOk="0" h="190" w="430">
                    <a:moveTo>
                      <a:pt x="393" y="0"/>
                    </a:moveTo>
                    <a:cubicBezTo>
                      <a:pt x="266" y="43"/>
                      <a:pt x="145" y="85"/>
                      <a:pt x="24" y="139"/>
                    </a:cubicBezTo>
                    <a:cubicBezTo>
                      <a:pt x="6" y="145"/>
                      <a:pt x="0" y="163"/>
                      <a:pt x="12" y="175"/>
                    </a:cubicBezTo>
                    <a:cubicBezTo>
                      <a:pt x="17" y="184"/>
                      <a:pt x="24" y="190"/>
                      <a:pt x="33" y="190"/>
                    </a:cubicBezTo>
                    <a:cubicBezTo>
                      <a:pt x="36" y="190"/>
                      <a:pt x="39" y="189"/>
                      <a:pt x="43" y="188"/>
                    </a:cubicBezTo>
                    <a:cubicBezTo>
                      <a:pt x="163" y="139"/>
                      <a:pt x="284" y="91"/>
                      <a:pt x="411" y="55"/>
                    </a:cubicBezTo>
                    <a:cubicBezTo>
                      <a:pt x="423" y="49"/>
                      <a:pt x="429" y="30"/>
                      <a:pt x="429" y="18"/>
                    </a:cubicBezTo>
                    <a:cubicBezTo>
                      <a:pt x="423" y="12"/>
                      <a:pt x="417" y="6"/>
                      <a:pt x="411" y="0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 flipH="1">
                <a:off x="2438981" y="2647444"/>
                <a:ext cx="285222" cy="282603"/>
              </a:xfrm>
              <a:custGeom>
                <a:rect b="b" l="l" r="r" t="t"/>
                <a:pathLst>
                  <a:path extrusionOk="0" h="1946" w="1964">
                    <a:moveTo>
                      <a:pt x="1619" y="0"/>
                    </a:moveTo>
                    <a:lnTo>
                      <a:pt x="6" y="411"/>
                    </a:lnTo>
                    <a:cubicBezTo>
                      <a:pt x="0" y="460"/>
                      <a:pt x="260" y="1179"/>
                      <a:pt x="423" y="1614"/>
                    </a:cubicBezTo>
                    <a:lnTo>
                      <a:pt x="550" y="1946"/>
                    </a:lnTo>
                    <a:lnTo>
                      <a:pt x="1964" y="1529"/>
                    </a:lnTo>
                    <a:lnTo>
                      <a:pt x="1722" y="460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 flipH="1">
                <a:off x="2479354" y="2730803"/>
                <a:ext cx="237007" cy="151031"/>
              </a:xfrm>
              <a:custGeom>
                <a:rect b="b" l="l" r="r" t="t"/>
                <a:pathLst>
                  <a:path extrusionOk="0" h="1040" w="1632">
                    <a:moveTo>
                      <a:pt x="0" y="0"/>
                    </a:moveTo>
                    <a:lnTo>
                      <a:pt x="0" y="0"/>
                    </a:lnTo>
                    <a:cubicBezTo>
                      <a:pt x="85" y="242"/>
                      <a:pt x="254" y="719"/>
                      <a:pt x="375" y="1040"/>
                    </a:cubicBezTo>
                    <a:cubicBezTo>
                      <a:pt x="750" y="997"/>
                      <a:pt x="1336" y="804"/>
                      <a:pt x="1632" y="19"/>
                    </a:cubicBezTo>
                    <a:lnTo>
                      <a:pt x="1632" y="19"/>
                    </a:lnTo>
                    <a:cubicBezTo>
                      <a:pt x="1393" y="46"/>
                      <a:pt x="1153" y="59"/>
                      <a:pt x="913" y="59"/>
                    </a:cubicBezTo>
                    <a:cubicBezTo>
                      <a:pt x="673" y="59"/>
                      <a:pt x="433" y="46"/>
                      <a:pt x="194" y="19"/>
                    </a:cubicBezTo>
                    <a:cubicBezTo>
                      <a:pt x="139" y="12"/>
                      <a:pt x="73" y="6"/>
                      <a:pt x="0" y="0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7"/>
              <p:cNvSpPr/>
              <p:nvPr/>
            </p:nvSpPr>
            <p:spPr>
              <a:xfrm flipH="1">
                <a:off x="2962808" y="2190568"/>
                <a:ext cx="233812" cy="274906"/>
              </a:xfrm>
              <a:custGeom>
                <a:rect b="b" l="l" r="r" t="t"/>
                <a:pathLst>
                  <a:path extrusionOk="0" h="1893" w="1610">
                    <a:moveTo>
                      <a:pt x="1080" y="0"/>
                    </a:moveTo>
                    <a:cubicBezTo>
                      <a:pt x="961" y="0"/>
                      <a:pt x="817" y="80"/>
                      <a:pt x="643" y="288"/>
                    </a:cubicBezTo>
                    <a:cubicBezTo>
                      <a:pt x="1" y="1064"/>
                      <a:pt x="586" y="1893"/>
                      <a:pt x="1188" y="1893"/>
                    </a:cubicBezTo>
                    <a:cubicBezTo>
                      <a:pt x="1294" y="1893"/>
                      <a:pt x="1401" y="1867"/>
                      <a:pt x="1501" y="1811"/>
                    </a:cubicBezTo>
                    <a:lnTo>
                      <a:pt x="1573" y="1231"/>
                    </a:lnTo>
                    <a:cubicBezTo>
                      <a:pt x="1610" y="935"/>
                      <a:pt x="1573" y="639"/>
                      <a:pt x="1459" y="367"/>
                    </a:cubicBezTo>
                    <a:cubicBezTo>
                      <a:pt x="1376" y="173"/>
                      <a:pt x="1255" y="0"/>
                      <a:pt x="1080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7"/>
              <p:cNvSpPr/>
              <p:nvPr/>
            </p:nvSpPr>
            <p:spPr>
              <a:xfrm flipH="1">
                <a:off x="2994322" y="2271458"/>
                <a:ext cx="89749" cy="105867"/>
              </a:xfrm>
              <a:custGeom>
                <a:rect b="b" l="l" r="r" t="t"/>
                <a:pathLst>
                  <a:path extrusionOk="0" h="729" w="618">
                    <a:moveTo>
                      <a:pt x="189" y="1"/>
                    </a:moveTo>
                    <a:cubicBezTo>
                      <a:pt x="134" y="1"/>
                      <a:pt x="78" y="11"/>
                      <a:pt x="25" y="34"/>
                    </a:cubicBezTo>
                    <a:cubicBezTo>
                      <a:pt x="1" y="70"/>
                      <a:pt x="25" y="124"/>
                      <a:pt x="67" y="124"/>
                    </a:cubicBezTo>
                    <a:cubicBezTo>
                      <a:pt x="105" y="109"/>
                      <a:pt x="144" y="101"/>
                      <a:pt x="184" y="101"/>
                    </a:cubicBezTo>
                    <a:cubicBezTo>
                      <a:pt x="253" y="101"/>
                      <a:pt x="322" y="124"/>
                      <a:pt x="375" y="166"/>
                    </a:cubicBezTo>
                    <a:cubicBezTo>
                      <a:pt x="230" y="191"/>
                      <a:pt x="104" y="281"/>
                      <a:pt x="43" y="420"/>
                    </a:cubicBezTo>
                    <a:cubicBezTo>
                      <a:pt x="31" y="444"/>
                      <a:pt x="43" y="481"/>
                      <a:pt x="73" y="493"/>
                    </a:cubicBezTo>
                    <a:cubicBezTo>
                      <a:pt x="81" y="496"/>
                      <a:pt x="89" y="497"/>
                      <a:pt x="97" y="497"/>
                    </a:cubicBezTo>
                    <a:cubicBezTo>
                      <a:pt x="121" y="497"/>
                      <a:pt x="143" y="485"/>
                      <a:pt x="152" y="463"/>
                    </a:cubicBezTo>
                    <a:lnTo>
                      <a:pt x="164" y="438"/>
                    </a:lnTo>
                    <a:lnTo>
                      <a:pt x="170" y="432"/>
                    </a:lnTo>
                    <a:cubicBezTo>
                      <a:pt x="176" y="414"/>
                      <a:pt x="188" y="402"/>
                      <a:pt x="200" y="390"/>
                    </a:cubicBezTo>
                    <a:cubicBezTo>
                      <a:pt x="200" y="384"/>
                      <a:pt x="206" y="384"/>
                      <a:pt x="212" y="378"/>
                    </a:cubicBezTo>
                    <a:lnTo>
                      <a:pt x="218" y="372"/>
                    </a:lnTo>
                    <a:lnTo>
                      <a:pt x="224" y="366"/>
                    </a:lnTo>
                    <a:cubicBezTo>
                      <a:pt x="236" y="354"/>
                      <a:pt x="249" y="342"/>
                      <a:pt x="267" y="336"/>
                    </a:cubicBezTo>
                    <a:lnTo>
                      <a:pt x="273" y="330"/>
                    </a:lnTo>
                    <a:cubicBezTo>
                      <a:pt x="275" y="330"/>
                      <a:pt x="279" y="328"/>
                      <a:pt x="282" y="328"/>
                    </a:cubicBezTo>
                    <a:lnTo>
                      <a:pt x="282" y="328"/>
                    </a:lnTo>
                    <a:lnTo>
                      <a:pt x="279" y="330"/>
                    </a:lnTo>
                    <a:cubicBezTo>
                      <a:pt x="283" y="328"/>
                      <a:pt x="284" y="327"/>
                      <a:pt x="284" y="327"/>
                    </a:cubicBezTo>
                    <a:lnTo>
                      <a:pt x="284" y="327"/>
                    </a:lnTo>
                    <a:cubicBezTo>
                      <a:pt x="284" y="327"/>
                      <a:pt x="283" y="327"/>
                      <a:pt x="282" y="328"/>
                    </a:cubicBezTo>
                    <a:lnTo>
                      <a:pt x="282" y="328"/>
                    </a:lnTo>
                    <a:lnTo>
                      <a:pt x="297" y="318"/>
                    </a:lnTo>
                    <a:cubicBezTo>
                      <a:pt x="315" y="311"/>
                      <a:pt x="327" y="305"/>
                      <a:pt x="345" y="299"/>
                    </a:cubicBezTo>
                    <a:lnTo>
                      <a:pt x="357" y="299"/>
                    </a:lnTo>
                    <a:lnTo>
                      <a:pt x="381" y="293"/>
                    </a:lnTo>
                    <a:lnTo>
                      <a:pt x="436" y="293"/>
                    </a:lnTo>
                    <a:cubicBezTo>
                      <a:pt x="442" y="287"/>
                      <a:pt x="448" y="287"/>
                      <a:pt x="454" y="281"/>
                    </a:cubicBezTo>
                    <a:lnTo>
                      <a:pt x="454" y="281"/>
                    </a:lnTo>
                    <a:cubicBezTo>
                      <a:pt x="502" y="402"/>
                      <a:pt x="472" y="535"/>
                      <a:pt x="381" y="620"/>
                    </a:cubicBezTo>
                    <a:cubicBezTo>
                      <a:pt x="325" y="658"/>
                      <a:pt x="361" y="729"/>
                      <a:pt x="408" y="729"/>
                    </a:cubicBezTo>
                    <a:cubicBezTo>
                      <a:pt x="421" y="729"/>
                      <a:pt x="435" y="723"/>
                      <a:pt x="448" y="710"/>
                    </a:cubicBezTo>
                    <a:cubicBezTo>
                      <a:pt x="514" y="656"/>
                      <a:pt x="557" y="577"/>
                      <a:pt x="581" y="493"/>
                    </a:cubicBezTo>
                    <a:cubicBezTo>
                      <a:pt x="617" y="348"/>
                      <a:pt x="563" y="197"/>
                      <a:pt x="448" y="94"/>
                    </a:cubicBezTo>
                    <a:cubicBezTo>
                      <a:pt x="375" y="33"/>
                      <a:pt x="283" y="1"/>
                      <a:pt x="189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 flipH="1">
                <a:off x="2069529" y="1782197"/>
                <a:ext cx="977655" cy="966746"/>
              </a:xfrm>
              <a:custGeom>
                <a:rect b="b" l="l" r="r" t="t"/>
                <a:pathLst>
                  <a:path extrusionOk="0" h="6657" w="6732">
                    <a:moveTo>
                      <a:pt x="3463" y="0"/>
                    </a:moveTo>
                    <a:cubicBezTo>
                      <a:pt x="3312" y="0"/>
                      <a:pt x="3155" y="6"/>
                      <a:pt x="2991" y="19"/>
                    </a:cubicBezTo>
                    <a:cubicBezTo>
                      <a:pt x="2859" y="19"/>
                      <a:pt x="2726" y="43"/>
                      <a:pt x="2599" y="85"/>
                    </a:cubicBezTo>
                    <a:cubicBezTo>
                      <a:pt x="2224" y="188"/>
                      <a:pt x="1868" y="357"/>
                      <a:pt x="1553" y="593"/>
                    </a:cubicBezTo>
                    <a:cubicBezTo>
                      <a:pt x="1475" y="653"/>
                      <a:pt x="1402" y="726"/>
                      <a:pt x="1330" y="804"/>
                    </a:cubicBezTo>
                    <a:cubicBezTo>
                      <a:pt x="1179" y="968"/>
                      <a:pt x="1040" y="1155"/>
                      <a:pt x="919" y="1348"/>
                    </a:cubicBezTo>
                    <a:cubicBezTo>
                      <a:pt x="707" y="1681"/>
                      <a:pt x="532" y="2037"/>
                      <a:pt x="399" y="2412"/>
                    </a:cubicBezTo>
                    <a:cubicBezTo>
                      <a:pt x="339" y="2581"/>
                      <a:pt x="279" y="2762"/>
                      <a:pt x="224" y="2961"/>
                    </a:cubicBezTo>
                    <a:cubicBezTo>
                      <a:pt x="176" y="3131"/>
                      <a:pt x="133" y="3312"/>
                      <a:pt x="103" y="3499"/>
                    </a:cubicBezTo>
                    <a:cubicBezTo>
                      <a:pt x="91" y="3535"/>
                      <a:pt x="85" y="3572"/>
                      <a:pt x="79" y="3608"/>
                    </a:cubicBezTo>
                    <a:cubicBezTo>
                      <a:pt x="37" y="3862"/>
                      <a:pt x="13" y="4122"/>
                      <a:pt x="7" y="4375"/>
                    </a:cubicBezTo>
                    <a:cubicBezTo>
                      <a:pt x="1" y="4563"/>
                      <a:pt x="13" y="4744"/>
                      <a:pt x="37" y="4925"/>
                    </a:cubicBezTo>
                    <a:cubicBezTo>
                      <a:pt x="61" y="5070"/>
                      <a:pt x="97" y="5215"/>
                      <a:pt x="152" y="5354"/>
                    </a:cubicBezTo>
                    <a:cubicBezTo>
                      <a:pt x="170" y="5409"/>
                      <a:pt x="194" y="5463"/>
                      <a:pt x="224" y="5517"/>
                    </a:cubicBezTo>
                    <a:cubicBezTo>
                      <a:pt x="647" y="6345"/>
                      <a:pt x="1910" y="6520"/>
                      <a:pt x="2321" y="6575"/>
                    </a:cubicBezTo>
                    <a:cubicBezTo>
                      <a:pt x="2589" y="6610"/>
                      <a:pt x="2931" y="6656"/>
                      <a:pt x="3311" y="6656"/>
                    </a:cubicBezTo>
                    <a:cubicBezTo>
                      <a:pt x="3967" y="6656"/>
                      <a:pt x="4738" y="6519"/>
                      <a:pt x="5439" y="5952"/>
                    </a:cubicBezTo>
                    <a:cubicBezTo>
                      <a:pt x="6732" y="4901"/>
                      <a:pt x="6689" y="3264"/>
                      <a:pt x="6659" y="2895"/>
                    </a:cubicBezTo>
                    <a:cubicBezTo>
                      <a:pt x="6653" y="2871"/>
                      <a:pt x="6653" y="2853"/>
                      <a:pt x="6653" y="2841"/>
                    </a:cubicBezTo>
                    <a:cubicBezTo>
                      <a:pt x="6629" y="2532"/>
                      <a:pt x="6562" y="2224"/>
                      <a:pt x="6466" y="1922"/>
                    </a:cubicBezTo>
                    <a:cubicBezTo>
                      <a:pt x="6104" y="820"/>
                      <a:pt x="5220" y="0"/>
                      <a:pt x="3463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 flipH="1">
                <a:off x="2510868" y="1765061"/>
                <a:ext cx="538930" cy="465729"/>
              </a:xfrm>
              <a:custGeom>
                <a:rect b="b" l="l" r="r" t="t"/>
                <a:pathLst>
                  <a:path extrusionOk="0" h="3207" w="3711">
                    <a:moveTo>
                      <a:pt x="2632" y="1"/>
                    </a:moveTo>
                    <a:cubicBezTo>
                      <a:pt x="2011" y="1"/>
                      <a:pt x="1399" y="230"/>
                      <a:pt x="925" y="663"/>
                    </a:cubicBezTo>
                    <a:cubicBezTo>
                      <a:pt x="689" y="874"/>
                      <a:pt x="490" y="1128"/>
                      <a:pt x="339" y="1412"/>
                    </a:cubicBezTo>
                    <a:cubicBezTo>
                      <a:pt x="278" y="1527"/>
                      <a:pt x="230" y="1641"/>
                      <a:pt x="188" y="1762"/>
                    </a:cubicBezTo>
                    <a:cubicBezTo>
                      <a:pt x="31" y="2228"/>
                      <a:pt x="0" y="2729"/>
                      <a:pt x="109" y="3206"/>
                    </a:cubicBezTo>
                    <a:cubicBezTo>
                      <a:pt x="1052" y="2886"/>
                      <a:pt x="1910" y="2354"/>
                      <a:pt x="2617" y="1654"/>
                    </a:cubicBezTo>
                    <a:cubicBezTo>
                      <a:pt x="2822" y="1454"/>
                      <a:pt x="3009" y="1249"/>
                      <a:pt x="3185" y="1025"/>
                    </a:cubicBezTo>
                    <a:cubicBezTo>
                      <a:pt x="3203" y="995"/>
                      <a:pt x="3227" y="971"/>
                      <a:pt x="3245" y="941"/>
                    </a:cubicBezTo>
                    <a:cubicBezTo>
                      <a:pt x="3420" y="717"/>
                      <a:pt x="3571" y="481"/>
                      <a:pt x="3710" y="240"/>
                    </a:cubicBezTo>
                    <a:cubicBezTo>
                      <a:pt x="3662" y="215"/>
                      <a:pt x="3596" y="191"/>
                      <a:pt x="3517" y="161"/>
                    </a:cubicBezTo>
                    <a:cubicBezTo>
                      <a:pt x="3229" y="53"/>
                      <a:pt x="2930" y="1"/>
                      <a:pt x="26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 flipH="1">
                <a:off x="2001128" y="1776388"/>
                <a:ext cx="588016" cy="680803"/>
              </a:xfrm>
              <a:custGeom>
                <a:rect b="b" l="l" r="r" t="t"/>
                <a:pathLst>
                  <a:path extrusionOk="0" h="4688" w="4049">
                    <a:moveTo>
                      <a:pt x="1125" y="1"/>
                    </a:moveTo>
                    <a:cubicBezTo>
                      <a:pt x="872" y="1"/>
                      <a:pt x="613" y="31"/>
                      <a:pt x="351" y="83"/>
                    </a:cubicBezTo>
                    <a:cubicBezTo>
                      <a:pt x="236" y="107"/>
                      <a:pt x="115" y="137"/>
                      <a:pt x="1" y="168"/>
                    </a:cubicBezTo>
                    <a:cubicBezTo>
                      <a:pt x="7" y="397"/>
                      <a:pt x="31" y="633"/>
                      <a:pt x="73" y="863"/>
                    </a:cubicBezTo>
                    <a:cubicBezTo>
                      <a:pt x="85" y="905"/>
                      <a:pt x="91" y="947"/>
                      <a:pt x="97" y="989"/>
                    </a:cubicBezTo>
                    <a:cubicBezTo>
                      <a:pt x="164" y="1285"/>
                      <a:pt x="254" y="1582"/>
                      <a:pt x="369" y="1859"/>
                    </a:cubicBezTo>
                    <a:cubicBezTo>
                      <a:pt x="877" y="3104"/>
                      <a:pt x="1868" y="4156"/>
                      <a:pt x="3106" y="4687"/>
                    </a:cubicBezTo>
                    <a:cubicBezTo>
                      <a:pt x="3511" y="4597"/>
                      <a:pt x="3638" y="4421"/>
                      <a:pt x="3819" y="4041"/>
                    </a:cubicBezTo>
                    <a:cubicBezTo>
                      <a:pt x="3982" y="3678"/>
                      <a:pt x="4049" y="3273"/>
                      <a:pt x="4001" y="2881"/>
                    </a:cubicBezTo>
                    <a:cubicBezTo>
                      <a:pt x="4001" y="2862"/>
                      <a:pt x="4001" y="2838"/>
                      <a:pt x="4001" y="2820"/>
                    </a:cubicBezTo>
                    <a:cubicBezTo>
                      <a:pt x="3934" y="2246"/>
                      <a:pt x="3723" y="1696"/>
                      <a:pt x="3384" y="1225"/>
                    </a:cubicBezTo>
                    <a:cubicBezTo>
                      <a:pt x="3161" y="923"/>
                      <a:pt x="2895" y="657"/>
                      <a:pt x="2587" y="440"/>
                    </a:cubicBezTo>
                    <a:cubicBezTo>
                      <a:pt x="2130" y="124"/>
                      <a:pt x="1638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 flipH="1">
                <a:off x="2657400" y="2218887"/>
                <a:ext cx="65932" cy="132443"/>
              </a:xfrm>
              <a:custGeom>
                <a:rect b="b" l="l" r="r" t="t"/>
                <a:pathLst>
                  <a:path extrusionOk="0" h="912" w="454">
                    <a:moveTo>
                      <a:pt x="309" y="1"/>
                    </a:moveTo>
                    <a:cubicBezTo>
                      <a:pt x="294" y="1"/>
                      <a:pt x="281" y="9"/>
                      <a:pt x="278" y="27"/>
                    </a:cubicBezTo>
                    <a:lnTo>
                      <a:pt x="272" y="27"/>
                    </a:lnTo>
                    <a:cubicBezTo>
                      <a:pt x="248" y="148"/>
                      <a:pt x="320" y="269"/>
                      <a:pt x="296" y="390"/>
                    </a:cubicBezTo>
                    <a:cubicBezTo>
                      <a:pt x="296" y="450"/>
                      <a:pt x="254" y="498"/>
                      <a:pt x="193" y="510"/>
                    </a:cubicBezTo>
                    <a:cubicBezTo>
                      <a:pt x="145" y="510"/>
                      <a:pt x="91" y="535"/>
                      <a:pt x="55" y="565"/>
                    </a:cubicBezTo>
                    <a:cubicBezTo>
                      <a:pt x="0" y="643"/>
                      <a:pt x="6" y="746"/>
                      <a:pt x="67" y="818"/>
                    </a:cubicBezTo>
                    <a:cubicBezTo>
                      <a:pt x="134" y="896"/>
                      <a:pt x="241" y="911"/>
                      <a:pt x="342" y="911"/>
                    </a:cubicBezTo>
                    <a:cubicBezTo>
                      <a:pt x="368" y="911"/>
                      <a:pt x="393" y="910"/>
                      <a:pt x="417" y="909"/>
                    </a:cubicBezTo>
                    <a:cubicBezTo>
                      <a:pt x="453" y="903"/>
                      <a:pt x="453" y="849"/>
                      <a:pt x="417" y="843"/>
                    </a:cubicBezTo>
                    <a:cubicBezTo>
                      <a:pt x="398" y="843"/>
                      <a:pt x="378" y="843"/>
                      <a:pt x="357" y="843"/>
                    </a:cubicBezTo>
                    <a:cubicBezTo>
                      <a:pt x="261" y="843"/>
                      <a:pt x="147" y="835"/>
                      <a:pt x="103" y="746"/>
                    </a:cubicBezTo>
                    <a:cubicBezTo>
                      <a:pt x="85" y="704"/>
                      <a:pt x="85" y="661"/>
                      <a:pt x="103" y="625"/>
                    </a:cubicBezTo>
                    <a:cubicBezTo>
                      <a:pt x="127" y="583"/>
                      <a:pt x="181" y="583"/>
                      <a:pt x="224" y="577"/>
                    </a:cubicBezTo>
                    <a:cubicBezTo>
                      <a:pt x="314" y="547"/>
                      <a:pt x="375" y="468"/>
                      <a:pt x="375" y="377"/>
                    </a:cubicBezTo>
                    <a:cubicBezTo>
                      <a:pt x="381" y="263"/>
                      <a:pt x="320" y="154"/>
                      <a:pt x="345" y="39"/>
                    </a:cubicBezTo>
                    <a:cubicBezTo>
                      <a:pt x="348" y="15"/>
                      <a:pt x="328" y="1"/>
                      <a:pt x="309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 flipH="1">
                <a:off x="2747004" y="2158183"/>
                <a:ext cx="142756" cy="82632"/>
              </a:xfrm>
              <a:custGeom>
                <a:rect b="b" l="l" r="r" t="t"/>
                <a:pathLst>
                  <a:path extrusionOk="0" h="569" w="983">
                    <a:moveTo>
                      <a:pt x="504" y="1"/>
                    </a:moveTo>
                    <a:cubicBezTo>
                      <a:pt x="230" y="1"/>
                      <a:pt x="1" y="316"/>
                      <a:pt x="28" y="360"/>
                    </a:cubicBezTo>
                    <a:cubicBezTo>
                      <a:pt x="31" y="364"/>
                      <a:pt x="35" y="366"/>
                      <a:pt x="41" y="366"/>
                    </a:cubicBezTo>
                    <a:cubicBezTo>
                      <a:pt x="84" y="366"/>
                      <a:pt x="217" y="273"/>
                      <a:pt x="398" y="273"/>
                    </a:cubicBezTo>
                    <a:cubicBezTo>
                      <a:pt x="428" y="273"/>
                      <a:pt x="460" y="276"/>
                      <a:pt x="494" y="282"/>
                    </a:cubicBezTo>
                    <a:cubicBezTo>
                      <a:pt x="756" y="339"/>
                      <a:pt x="884" y="568"/>
                      <a:pt x="928" y="568"/>
                    </a:cubicBezTo>
                    <a:cubicBezTo>
                      <a:pt x="930" y="568"/>
                      <a:pt x="933" y="568"/>
                      <a:pt x="935" y="566"/>
                    </a:cubicBezTo>
                    <a:cubicBezTo>
                      <a:pt x="983" y="530"/>
                      <a:pt x="898" y="76"/>
                      <a:pt x="584" y="10"/>
                    </a:cubicBezTo>
                    <a:cubicBezTo>
                      <a:pt x="557" y="4"/>
                      <a:pt x="530" y="1"/>
                      <a:pt x="504" y="1"/>
                    </a:cubicBezTo>
                    <a:close/>
                  </a:path>
                </a:pathLst>
              </a:custGeom>
              <a:solidFill>
                <a:srgbClr val="0011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 flipH="1">
                <a:off x="2377551" y="2215401"/>
                <a:ext cx="142030" cy="83212"/>
              </a:xfrm>
              <a:custGeom>
                <a:rect b="b" l="l" r="r" t="t"/>
                <a:pathLst>
                  <a:path extrusionOk="0" h="573" w="978">
                    <a:moveTo>
                      <a:pt x="505" y="1"/>
                    </a:moveTo>
                    <a:cubicBezTo>
                      <a:pt x="224" y="1"/>
                      <a:pt x="1" y="326"/>
                      <a:pt x="23" y="365"/>
                    </a:cubicBezTo>
                    <a:cubicBezTo>
                      <a:pt x="25" y="369"/>
                      <a:pt x="29" y="370"/>
                      <a:pt x="34" y="370"/>
                    </a:cubicBezTo>
                    <a:cubicBezTo>
                      <a:pt x="74" y="370"/>
                      <a:pt x="211" y="278"/>
                      <a:pt x="392" y="278"/>
                    </a:cubicBezTo>
                    <a:cubicBezTo>
                      <a:pt x="423" y="278"/>
                      <a:pt x="455" y="280"/>
                      <a:pt x="488" y="287"/>
                    </a:cubicBezTo>
                    <a:cubicBezTo>
                      <a:pt x="754" y="339"/>
                      <a:pt x="876" y="572"/>
                      <a:pt x="923" y="572"/>
                    </a:cubicBezTo>
                    <a:cubicBezTo>
                      <a:pt x="925" y="572"/>
                      <a:pt x="928" y="572"/>
                      <a:pt x="929" y="571"/>
                    </a:cubicBezTo>
                    <a:cubicBezTo>
                      <a:pt x="978" y="534"/>
                      <a:pt x="887" y="81"/>
                      <a:pt x="579" y="9"/>
                    </a:cubicBezTo>
                    <a:cubicBezTo>
                      <a:pt x="554" y="3"/>
                      <a:pt x="529" y="1"/>
                      <a:pt x="505" y="1"/>
                    </a:cubicBezTo>
                    <a:close/>
                  </a:path>
                </a:pathLst>
              </a:custGeom>
              <a:solidFill>
                <a:srgbClr val="0011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 flipH="1">
                <a:off x="2422280" y="2399110"/>
                <a:ext cx="459056" cy="125182"/>
              </a:xfrm>
              <a:custGeom>
                <a:rect b="b" l="l" r="r" t="t"/>
                <a:pathLst>
                  <a:path extrusionOk="0" h="862" w="3161">
                    <a:moveTo>
                      <a:pt x="1" y="0"/>
                    </a:moveTo>
                    <a:cubicBezTo>
                      <a:pt x="1" y="0"/>
                      <a:pt x="568" y="861"/>
                      <a:pt x="1578" y="861"/>
                    </a:cubicBezTo>
                    <a:cubicBezTo>
                      <a:pt x="2004" y="861"/>
                      <a:pt x="2508" y="708"/>
                      <a:pt x="3082" y="272"/>
                    </a:cubicBezTo>
                    <a:cubicBezTo>
                      <a:pt x="3112" y="254"/>
                      <a:pt x="3136" y="236"/>
                      <a:pt x="3161" y="218"/>
                    </a:cubicBezTo>
                    <a:lnTo>
                      <a:pt x="146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 flipH="1">
                <a:off x="2422280" y="2399110"/>
                <a:ext cx="459056" cy="65350"/>
              </a:xfrm>
              <a:custGeom>
                <a:rect b="b" l="l" r="r" t="t"/>
                <a:pathLst>
                  <a:path extrusionOk="0" h="450" w="3161">
                    <a:moveTo>
                      <a:pt x="1" y="0"/>
                    </a:moveTo>
                    <a:cubicBezTo>
                      <a:pt x="1" y="0"/>
                      <a:pt x="483" y="449"/>
                      <a:pt x="1671" y="449"/>
                    </a:cubicBezTo>
                    <a:cubicBezTo>
                      <a:pt x="2061" y="449"/>
                      <a:pt x="2527" y="401"/>
                      <a:pt x="3076" y="272"/>
                    </a:cubicBezTo>
                    <a:lnTo>
                      <a:pt x="3082" y="272"/>
                    </a:lnTo>
                    <a:cubicBezTo>
                      <a:pt x="3112" y="254"/>
                      <a:pt x="3136" y="236"/>
                      <a:pt x="3161" y="218"/>
                    </a:cubicBezTo>
                    <a:lnTo>
                      <a:pt x="146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7"/>
              <p:cNvSpPr/>
              <p:nvPr/>
            </p:nvSpPr>
            <p:spPr>
              <a:xfrm flipH="1">
                <a:off x="2016812" y="2392575"/>
                <a:ext cx="234538" cy="262272"/>
              </a:xfrm>
              <a:custGeom>
                <a:rect b="b" l="l" r="r" t="t"/>
                <a:pathLst>
                  <a:path extrusionOk="0" h="1806" w="1615">
                    <a:moveTo>
                      <a:pt x="893" y="0"/>
                    </a:moveTo>
                    <a:cubicBezTo>
                      <a:pt x="753" y="0"/>
                      <a:pt x="613" y="110"/>
                      <a:pt x="496" y="245"/>
                    </a:cubicBezTo>
                    <a:cubicBezTo>
                      <a:pt x="303" y="462"/>
                      <a:pt x="176" y="734"/>
                      <a:pt x="122" y="1024"/>
                    </a:cubicBezTo>
                    <a:lnTo>
                      <a:pt x="1" y="1592"/>
                    </a:lnTo>
                    <a:cubicBezTo>
                      <a:pt x="133" y="1738"/>
                      <a:pt x="311" y="1805"/>
                      <a:pt x="496" y="1805"/>
                    </a:cubicBezTo>
                    <a:cubicBezTo>
                      <a:pt x="1028" y="1805"/>
                      <a:pt x="1614" y="1247"/>
                      <a:pt x="1300" y="426"/>
                    </a:cubicBezTo>
                    <a:cubicBezTo>
                      <a:pt x="1178" y="113"/>
                      <a:pt x="1035" y="0"/>
                      <a:pt x="893" y="0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 flipH="1">
                <a:off x="2092329" y="2473320"/>
                <a:ext cx="104562" cy="92362"/>
              </a:xfrm>
              <a:custGeom>
                <a:rect b="b" l="l" r="r" t="t"/>
                <a:pathLst>
                  <a:path extrusionOk="0" h="636" w="720">
                    <a:moveTo>
                      <a:pt x="401" y="1"/>
                    </a:moveTo>
                    <a:cubicBezTo>
                      <a:pt x="352" y="1"/>
                      <a:pt x="302" y="9"/>
                      <a:pt x="254" y="27"/>
                    </a:cubicBezTo>
                    <a:cubicBezTo>
                      <a:pt x="115" y="88"/>
                      <a:pt x="19" y="215"/>
                      <a:pt x="7" y="366"/>
                    </a:cubicBezTo>
                    <a:cubicBezTo>
                      <a:pt x="0" y="450"/>
                      <a:pt x="19" y="535"/>
                      <a:pt x="61" y="613"/>
                    </a:cubicBezTo>
                    <a:cubicBezTo>
                      <a:pt x="72" y="628"/>
                      <a:pt x="87" y="636"/>
                      <a:pt x="103" y="636"/>
                    </a:cubicBezTo>
                    <a:cubicBezTo>
                      <a:pt x="113" y="636"/>
                      <a:pt x="124" y="633"/>
                      <a:pt x="133" y="625"/>
                    </a:cubicBezTo>
                    <a:cubicBezTo>
                      <a:pt x="158" y="607"/>
                      <a:pt x="164" y="577"/>
                      <a:pt x="152" y="553"/>
                    </a:cubicBezTo>
                    <a:cubicBezTo>
                      <a:pt x="91" y="438"/>
                      <a:pt x="109" y="305"/>
                      <a:pt x="188" y="208"/>
                    </a:cubicBezTo>
                    <a:cubicBezTo>
                      <a:pt x="194" y="215"/>
                      <a:pt x="200" y="221"/>
                      <a:pt x="206" y="221"/>
                    </a:cubicBezTo>
                    <a:cubicBezTo>
                      <a:pt x="224" y="227"/>
                      <a:pt x="236" y="233"/>
                      <a:pt x="254" y="239"/>
                    </a:cubicBezTo>
                    <a:lnTo>
                      <a:pt x="272" y="251"/>
                    </a:lnTo>
                    <a:lnTo>
                      <a:pt x="278" y="251"/>
                    </a:lnTo>
                    <a:lnTo>
                      <a:pt x="284" y="257"/>
                    </a:lnTo>
                    <a:cubicBezTo>
                      <a:pt x="303" y="269"/>
                      <a:pt x="309" y="281"/>
                      <a:pt x="321" y="293"/>
                    </a:cubicBezTo>
                    <a:lnTo>
                      <a:pt x="339" y="305"/>
                    </a:lnTo>
                    <a:lnTo>
                      <a:pt x="345" y="317"/>
                    </a:lnTo>
                    <a:cubicBezTo>
                      <a:pt x="357" y="329"/>
                      <a:pt x="369" y="341"/>
                      <a:pt x="375" y="360"/>
                    </a:cubicBezTo>
                    <a:cubicBezTo>
                      <a:pt x="375" y="360"/>
                      <a:pt x="381" y="366"/>
                      <a:pt x="381" y="366"/>
                    </a:cubicBezTo>
                    <a:lnTo>
                      <a:pt x="387" y="378"/>
                    </a:lnTo>
                    <a:cubicBezTo>
                      <a:pt x="387" y="384"/>
                      <a:pt x="387" y="390"/>
                      <a:pt x="393" y="396"/>
                    </a:cubicBezTo>
                    <a:cubicBezTo>
                      <a:pt x="399" y="408"/>
                      <a:pt x="405" y="420"/>
                      <a:pt x="405" y="438"/>
                    </a:cubicBezTo>
                    <a:cubicBezTo>
                      <a:pt x="405" y="444"/>
                      <a:pt x="405" y="444"/>
                      <a:pt x="405" y="450"/>
                    </a:cubicBezTo>
                    <a:cubicBezTo>
                      <a:pt x="405" y="450"/>
                      <a:pt x="405" y="450"/>
                      <a:pt x="405" y="456"/>
                    </a:cubicBezTo>
                    <a:lnTo>
                      <a:pt x="405" y="480"/>
                    </a:lnTo>
                    <a:cubicBezTo>
                      <a:pt x="408" y="515"/>
                      <a:pt x="436" y="532"/>
                      <a:pt x="464" y="532"/>
                    </a:cubicBezTo>
                    <a:cubicBezTo>
                      <a:pt x="494" y="532"/>
                      <a:pt x="523" y="512"/>
                      <a:pt x="520" y="474"/>
                    </a:cubicBezTo>
                    <a:cubicBezTo>
                      <a:pt x="508" y="323"/>
                      <a:pt x="417" y="196"/>
                      <a:pt x="284" y="130"/>
                    </a:cubicBezTo>
                    <a:cubicBezTo>
                      <a:pt x="319" y="118"/>
                      <a:pt x="355" y="112"/>
                      <a:pt x="391" y="112"/>
                    </a:cubicBezTo>
                    <a:cubicBezTo>
                      <a:pt x="463" y="112"/>
                      <a:pt x="534" y="136"/>
                      <a:pt x="587" y="184"/>
                    </a:cubicBezTo>
                    <a:cubicBezTo>
                      <a:pt x="603" y="197"/>
                      <a:pt x="620" y="202"/>
                      <a:pt x="635" y="202"/>
                    </a:cubicBezTo>
                    <a:cubicBezTo>
                      <a:pt x="686" y="202"/>
                      <a:pt x="719" y="143"/>
                      <a:pt x="677" y="106"/>
                    </a:cubicBezTo>
                    <a:cubicBezTo>
                      <a:pt x="600" y="37"/>
                      <a:pt x="501" y="1"/>
                      <a:pt x="401" y="1"/>
                    </a:cubicBezTo>
                    <a:close/>
                  </a:path>
                </a:pathLst>
              </a:custGeom>
              <a:solidFill>
                <a:srgbClr val="DF4F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 flipH="1">
                <a:off x="2958451" y="2241832"/>
                <a:ext cx="9730" cy="9149"/>
              </a:xfrm>
              <a:custGeom>
                <a:rect b="b" l="l" r="r" t="t"/>
                <a:pathLst>
                  <a:path extrusionOk="0" h="63" w="67">
                    <a:moveTo>
                      <a:pt x="30" y="1"/>
                    </a:moveTo>
                    <a:cubicBezTo>
                      <a:pt x="15" y="1"/>
                      <a:pt x="6" y="16"/>
                      <a:pt x="6" y="32"/>
                    </a:cubicBezTo>
                    <a:cubicBezTo>
                      <a:pt x="0" y="44"/>
                      <a:pt x="18" y="62"/>
                      <a:pt x="37" y="62"/>
                    </a:cubicBezTo>
                    <a:cubicBezTo>
                      <a:pt x="49" y="62"/>
                      <a:pt x="67" y="50"/>
                      <a:pt x="67" y="32"/>
                    </a:cubicBezTo>
                    <a:cubicBezTo>
                      <a:pt x="67" y="14"/>
                      <a:pt x="55" y="2"/>
                      <a:pt x="37" y="2"/>
                    </a:cubicBezTo>
                    <a:cubicBezTo>
                      <a:pt x="34" y="1"/>
                      <a:pt x="32" y="1"/>
                      <a:pt x="30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 flipH="1">
                <a:off x="2651300" y="2277122"/>
                <a:ext cx="10021" cy="7552"/>
              </a:xfrm>
              <a:custGeom>
                <a:rect b="b" l="l" r="r" t="t"/>
                <a:pathLst>
                  <a:path extrusionOk="0" h="52" w="69">
                    <a:moveTo>
                      <a:pt x="38" y="1"/>
                    </a:moveTo>
                    <a:cubicBezTo>
                      <a:pt x="1" y="1"/>
                      <a:pt x="40" y="52"/>
                      <a:pt x="59" y="52"/>
                    </a:cubicBezTo>
                    <a:cubicBezTo>
                      <a:pt x="65" y="52"/>
                      <a:pt x="69" y="48"/>
                      <a:pt x="69" y="37"/>
                    </a:cubicBezTo>
                    <a:cubicBezTo>
                      <a:pt x="69" y="19"/>
                      <a:pt x="57" y="1"/>
                      <a:pt x="38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7"/>
              <p:cNvSpPr/>
              <p:nvPr/>
            </p:nvSpPr>
            <p:spPr>
              <a:xfrm flipH="1">
                <a:off x="2793911" y="2313573"/>
                <a:ext cx="9730" cy="7987"/>
              </a:xfrm>
              <a:custGeom>
                <a:rect b="b" l="l" r="r" t="t"/>
                <a:pathLst>
                  <a:path extrusionOk="0" h="55" w="67">
                    <a:moveTo>
                      <a:pt x="34" y="0"/>
                    </a:moveTo>
                    <a:cubicBezTo>
                      <a:pt x="17" y="0"/>
                      <a:pt x="0" y="9"/>
                      <a:pt x="3" y="28"/>
                    </a:cubicBezTo>
                    <a:cubicBezTo>
                      <a:pt x="6" y="46"/>
                      <a:pt x="20" y="55"/>
                      <a:pt x="34" y="55"/>
                    </a:cubicBezTo>
                    <a:cubicBezTo>
                      <a:pt x="47" y="55"/>
                      <a:pt x="61" y="46"/>
                      <a:pt x="64" y="28"/>
                    </a:cubicBezTo>
                    <a:cubicBezTo>
                      <a:pt x="67" y="9"/>
                      <a:pt x="50" y="0"/>
                      <a:pt x="34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7"/>
              <p:cNvSpPr/>
              <p:nvPr/>
            </p:nvSpPr>
            <p:spPr>
              <a:xfrm flipH="1">
                <a:off x="2847790" y="2295420"/>
                <a:ext cx="9875" cy="9004"/>
              </a:xfrm>
              <a:custGeom>
                <a:rect b="b" l="l" r="r" t="t"/>
                <a:pathLst>
                  <a:path extrusionOk="0" h="62" w="68">
                    <a:moveTo>
                      <a:pt x="30" y="0"/>
                    </a:moveTo>
                    <a:cubicBezTo>
                      <a:pt x="14" y="0"/>
                      <a:pt x="1" y="16"/>
                      <a:pt x="1" y="32"/>
                    </a:cubicBezTo>
                    <a:cubicBezTo>
                      <a:pt x="1" y="50"/>
                      <a:pt x="13" y="62"/>
                      <a:pt x="31" y="62"/>
                    </a:cubicBezTo>
                    <a:cubicBezTo>
                      <a:pt x="49" y="62"/>
                      <a:pt x="61" y="50"/>
                      <a:pt x="67" y="32"/>
                    </a:cubicBezTo>
                    <a:cubicBezTo>
                      <a:pt x="67" y="14"/>
                      <a:pt x="55" y="1"/>
                      <a:pt x="37" y="1"/>
                    </a:cubicBezTo>
                    <a:cubicBezTo>
                      <a:pt x="35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 flipH="1">
                <a:off x="2796961" y="2272765"/>
                <a:ext cx="11473" cy="9730"/>
              </a:xfrm>
              <a:custGeom>
                <a:rect b="b" l="l" r="r" t="t"/>
                <a:pathLst>
                  <a:path extrusionOk="0" h="67" w="79">
                    <a:moveTo>
                      <a:pt x="42" y="0"/>
                    </a:moveTo>
                    <a:cubicBezTo>
                      <a:pt x="0" y="0"/>
                      <a:pt x="0" y="67"/>
                      <a:pt x="42" y="67"/>
                    </a:cubicBezTo>
                    <a:cubicBezTo>
                      <a:pt x="60" y="67"/>
                      <a:pt x="79" y="55"/>
                      <a:pt x="79" y="37"/>
                    </a:cubicBezTo>
                    <a:cubicBezTo>
                      <a:pt x="79" y="12"/>
                      <a:pt x="67" y="0"/>
                      <a:pt x="42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 flipH="1">
                <a:off x="2900506" y="2270151"/>
                <a:ext cx="9730" cy="9730"/>
              </a:xfrm>
              <a:custGeom>
                <a:rect b="b" l="l" r="r" t="t"/>
                <a:pathLst>
                  <a:path extrusionOk="0" h="67" w="67">
                    <a:moveTo>
                      <a:pt x="36" y="0"/>
                    </a:moveTo>
                    <a:cubicBezTo>
                      <a:pt x="18" y="0"/>
                      <a:pt x="6" y="12"/>
                      <a:pt x="6" y="30"/>
                    </a:cubicBezTo>
                    <a:cubicBezTo>
                      <a:pt x="0" y="49"/>
                      <a:pt x="12" y="67"/>
                      <a:pt x="30" y="67"/>
                    </a:cubicBezTo>
                    <a:cubicBezTo>
                      <a:pt x="48" y="67"/>
                      <a:pt x="67" y="55"/>
                      <a:pt x="67" y="37"/>
                    </a:cubicBezTo>
                    <a:cubicBezTo>
                      <a:pt x="67" y="18"/>
                      <a:pt x="55" y="6"/>
                      <a:pt x="36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7"/>
              <p:cNvSpPr/>
              <p:nvPr/>
            </p:nvSpPr>
            <p:spPr>
              <a:xfrm flipH="1">
                <a:off x="2595969" y="2314009"/>
                <a:ext cx="9004" cy="9730"/>
              </a:xfrm>
              <a:custGeom>
                <a:rect b="b" l="l" r="r" t="t"/>
                <a:pathLst>
                  <a:path extrusionOk="0" h="67" w="62">
                    <a:moveTo>
                      <a:pt x="31" y="0"/>
                    </a:moveTo>
                    <a:cubicBezTo>
                      <a:pt x="13" y="0"/>
                      <a:pt x="1" y="12"/>
                      <a:pt x="1" y="31"/>
                    </a:cubicBezTo>
                    <a:cubicBezTo>
                      <a:pt x="1" y="49"/>
                      <a:pt x="13" y="61"/>
                      <a:pt x="31" y="67"/>
                    </a:cubicBezTo>
                    <a:cubicBezTo>
                      <a:pt x="49" y="67"/>
                      <a:pt x="61" y="55"/>
                      <a:pt x="61" y="37"/>
                    </a:cubicBezTo>
                    <a:cubicBezTo>
                      <a:pt x="61" y="18"/>
                      <a:pt x="49" y="0"/>
                      <a:pt x="31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7"/>
              <p:cNvSpPr/>
              <p:nvPr/>
            </p:nvSpPr>
            <p:spPr>
              <a:xfrm flipH="1">
                <a:off x="2370435" y="2354091"/>
                <a:ext cx="9875" cy="9294"/>
              </a:xfrm>
              <a:custGeom>
                <a:rect b="b" l="l" r="r" t="t"/>
                <a:pathLst>
                  <a:path extrusionOk="0" h="64" w="68">
                    <a:moveTo>
                      <a:pt x="37" y="1"/>
                    </a:moveTo>
                    <a:cubicBezTo>
                      <a:pt x="22" y="1"/>
                      <a:pt x="7" y="11"/>
                      <a:pt x="7" y="33"/>
                    </a:cubicBezTo>
                    <a:cubicBezTo>
                      <a:pt x="1" y="51"/>
                      <a:pt x="19" y="63"/>
                      <a:pt x="37" y="63"/>
                    </a:cubicBezTo>
                    <a:cubicBezTo>
                      <a:pt x="39" y="64"/>
                      <a:pt x="40" y="64"/>
                      <a:pt x="42" y="64"/>
                    </a:cubicBezTo>
                    <a:cubicBezTo>
                      <a:pt x="54" y="64"/>
                      <a:pt x="67" y="48"/>
                      <a:pt x="67" y="33"/>
                    </a:cubicBezTo>
                    <a:cubicBezTo>
                      <a:pt x="67" y="11"/>
                      <a:pt x="52" y="1"/>
                      <a:pt x="37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 flipH="1">
                <a:off x="2388007" y="2302536"/>
                <a:ext cx="9875" cy="9875"/>
              </a:xfrm>
              <a:custGeom>
                <a:rect b="b" l="l" r="r" t="t"/>
                <a:pathLst>
                  <a:path extrusionOk="0" h="68" w="68">
                    <a:moveTo>
                      <a:pt x="37" y="1"/>
                    </a:moveTo>
                    <a:cubicBezTo>
                      <a:pt x="19" y="1"/>
                      <a:pt x="1" y="13"/>
                      <a:pt x="1" y="31"/>
                    </a:cubicBezTo>
                    <a:cubicBezTo>
                      <a:pt x="1" y="49"/>
                      <a:pt x="13" y="61"/>
                      <a:pt x="31" y="67"/>
                    </a:cubicBezTo>
                    <a:cubicBezTo>
                      <a:pt x="49" y="67"/>
                      <a:pt x="67" y="49"/>
                      <a:pt x="67" y="37"/>
                    </a:cubicBezTo>
                    <a:cubicBezTo>
                      <a:pt x="67" y="19"/>
                      <a:pt x="55" y="1"/>
                      <a:pt x="37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 flipH="1">
                <a:off x="2600326" y="2270732"/>
                <a:ext cx="9875" cy="9149"/>
              </a:xfrm>
              <a:custGeom>
                <a:rect b="b" l="l" r="r" t="t"/>
                <a:pathLst>
                  <a:path extrusionOk="0" h="63" w="68">
                    <a:moveTo>
                      <a:pt x="31" y="1"/>
                    </a:moveTo>
                    <a:cubicBezTo>
                      <a:pt x="16" y="1"/>
                      <a:pt x="1" y="11"/>
                      <a:pt x="1" y="33"/>
                    </a:cubicBezTo>
                    <a:cubicBezTo>
                      <a:pt x="1" y="45"/>
                      <a:pt x="13" y="63"/>
                      <a:pt x="31" y="63"/>
                    </a:cubicBezTo>
                    <a:cubicBezTo>
                      <a:pt x="49" y="63"/>
                      <a:pt x="61" y="51"/>
                      <a:pt x="67" y="33"/>
                    </a:cubicBezTo>
                    <a:lnTo>
                      <a:pt x="61" y="33"/>
                    </a:lnTo>
                    <a:cubicBezTo>
                      <a:pt x="61" y="11"/>
                      <a:pt x="46" y="1"/>
                      <a:pt x="31" y="1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 flipH="1">
                <a:off x="2434479" y="2355253"/>
                <a:ext cx="9875" cy="8859"/>
              </a:xfrm>
              <a:custGeom>
                <a:rect b="b" l="l" r="r" t="t"/>
                <a:pathLst>
                  <a:path extrusionOk="0" h="61" w="68">
                    <a:moveTo>
                      <a:pt x="31" y="0"/>
                    </a:moveTo>
                    <a:cubicBezTo>
                      <a:pt x="19" y="0"/>
                      <a:pt x="1" y="12"/>
                      <a:pt x="1" y="31"/>
                    </a:cubicBezTo>
                    <a:cubicBezTo>
                      <a:pt x="1" y="49"/>
                      <a:pt x="13" y="61"/>
                      <a:pt x="31" y="61"/>
                    </a:cubicBezTo>
                    <a:cubicBezTo>
                      <a:pt x="49" y="61"/>
                      <a:pt x="61" y="49"/>
                      <a:pt x="67" y="31"/>
                    </a:cubicBezTo>
                    <a:cubicBezTo>
                      <a:pt x="67" y="12"/>
                      <a:pt x="49" y="0"/>
                      <a:pt x="31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 flipH="1">
                <a:off x="2541655" y="2332307"/>
                <a:ext cx="9294" cy="8859"/>
              </a:xfrm>
              <a:custGeom>
                <a:rect b="b" l="l" r="r" t="t"/>
                <a:pathLst>
                  <a:path extrusionOk="0" h="61" w="64">
                    <a:moveTo>
                      <a:pt x="27" y="0"/>
                    </a:moveTo>
                    <a:cubicBezTo>
                      <a:pt x="13" y="0"/>
                      <a:pt x="3" y="16"/>
                      <a:pt x="3" y="31"/>
                    </a:cubicBezTo>
                    <a:cubicBezTo>
                      <a:pt x="0" y="50"/>
                      <a:pt x="17" y="61"/>
                      <a:pt x="33" y="61"/>
                    </a:cubicBezTo>
                    <a:cubicBezTo>
                      <a:pt x="49" y="61"/>
                      <a:pt x="64" y="52"/>
                      <a:pt x="64" y="31"/>
                    </a:cubicBezTo>
                    <a:cubicBezTo>
                      <a:pt x="64" y="13"/>
                      <a:pt x="52" y="1"/>
                      <a:pt x="34" y="1"/>
                    </a:cubicBezTo>
                    <a:cubicBezTo>
                      <a:pt x="31" y="0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 flipH="1">
                <a:off x="2751360" y="2246479"/>
                <a:ext cx="10601" cy="9730"/>
              </a:xfrm>
              <a:custGeom>
                <a:rect b="b" l="l" r="r" t="t"/>
                <a:pathLst>
                  <a:path extrusionOk="0" h="67" w="73">
                    <a:moveTo>
                      <a:pt x="43" y="0"/>
                    </a:moveTo>
                    <a:cubicBezTo>
                      <a:pt x="0" y="0"/>
                      <a:pt x="0" y="61"/>
                      <a:pt x="43" y="67"/>
                    </a:cubicBezTo>
                    <a:cubicBezTo>
                      <a:pt x="61" y="67"/>
                      <a:pt x="73" y="54"/>
                      <a:pt x="73" y="36"/>
                    </a:cubicBezTo>
                    <a:cubicBezTo>
                      <a:pt x="73" y="18"/>
                      <a:pt x="61" y="6"/>
                      <a:pt x="43" y="0"/>
                    </a:cubicBezTo>
                    <a:close/>
                  </a:path>
                </a:pathLst>
              </a:custGeom>
              <a:solidFill>
                <a:srgbClr val="DD54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 flipH="1">
                <a:off x="2127474" y="3282655"/>
                <a:ext cx="782763" cy="641012"/>
              </a:xfrm>
              <a:custGeom>
                <a:rect b="b" l="l" r="r" t="t"/>
                <a:pathLst>
                  <a:path extrusionOk="0" h="4414" w="5390">
                    <a:moveTo>
                      <a:pt x="4236" y="1"/>
                    </a:moveTo>
                    <a:lnTo>
                      <a:pt x="913" y="206"/>
                    </a:lnTo>
                    <a:cubicBezTo>
                      <a:pt x="870" y="466"/>
                      <a:pt x="810" y="726"/>
                      <a:pt x="743" y="980"/>
                    </a:cubicBezTo>
                    <a:cubicBezTo>
                      <a:pt x="719" y="1076"/>
                      <a:pt x="695" y="1167"/>
                      <a:pt x="683" y="1252"/>
                    </a:cubicBezTo>
                    <a:cubicBezTo>
                      <a:pt x="677" y="1264"/>
                      <a:pt x="677" y="1270"/>
                      <a:pt x="677" y="1282"/>
                    </a:cubicBezTo>
                    <a:cubicBezTo>
                      <a:pt x="586" y="1850"/>
                      <a:pt x="477" y="2388"/>
                      <a:pt x="351" y="2889"/>
                    </a:cubicBezTo>
                    <a:cubicBezTo>
                      <a:pt x="314" y="3058"/>
                      <a:pt x="272" y="3227"/>
                      <a:pt x="230" y="3385"/>
                    </a:cubicBezTo>
                    <a:cubicBezTo>
                      <a:pt x="151" y="3656"/>
                      <a:pt x="79" y="3916"/>
                      <a:pt x="0" y="4164"/>
                    </a:cubicBezTo>
                    <a:cubicBezTo>
                      <a:pt x="926" y="4330"/>
                      <a:pt x="1864" y="4414"/>
                      <a:pt x="2801" y="4414"/>
                    </a:cubicBezTo>
                    <a:cubicBezTo>
                      <a:pt x="3668" y="4414"/>
                      <a:pt x="4534" y="4343"/>
                      <a:pt x="5390" y="4200"/>
                    </a:cubicBezTo>
                    <a:cubicBezTo>
                      <a:pt x="5251" y="3620"/>
                      <a:pt x="5124" y="3107"/>
                      <a:pt x="5003" y="2653"/>
                    </a:cubicBezTo>
                    <a:cubicBezTo>
                      <a:pt x="4961" y="2484"/>
                      <a:pt x="4919" y="2321"/>
                      <a:pt x="4882" y="2170"/>
                    </a:cubicBezTo>
                    <a:cubicBezTo>
                      <a:pt x="4749" y="1681"/>
                      <a:pt x="4653" y="1330"/>
                      <a:pt x="4592" y="1131"/>
                    </a:cubicBezTo>
                    <a:cubicBezTo>
                      <a:pt x="4532" y="931"/>
                      <a:pt x="4477" y="744"/>
                      <a:pt x="4429" y="605"/>
                    </a:cubicBezTo>
                    <a:cubicBezTo>
                      <a:pt x="4393" y="478"/>
                      <a:pt x="4363" y="388"/>
                      <a:pt x="4357" y="363"/>
                    </a:cubicBezTo>
                    <a:cubicBezTo>
                      <a:pt x="4308" y="206"/>
                      <a:pt x="4266" y="86"/>
                      <a:pt x="42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 flipH="1">
                <a:off x="2697772" y="3552918"/>
                <a:ext cx="40518" cy="356521"/>
              </a:xfrm>
              <a:custGeom>
                <a:rect b="b" l="l" r="r" t="t"/>
                <a:pathLst>
                  <a:path extrusionOk="0" h="2455" w="279">
                    <a:moveTo>
                      <a:pt x="200" y="1"/>
                    </a:moveTo>
                    <a:lnTo>
                      <a:pt x="0" y="2448"/>
                    </a:lnTo>
                    <a:lnTo>
                      <a:pt x="79" y="2454"/>
                    </a:lnTo>
                    <a:lnTo>
                      <a:pt x="278" y="7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 flipH="1">
                <a:off x="2484582" y="3561776"/>
                <a:ext cx="27302" cy="357247"/>
              </a:xfrm>
              <a:custGeom>
                <a:rect b="b" l="l" r="r" t="t"/>
                <a:pathLst>
                  <a:path extrusionOk="0" h="2460" w="188">
                    <a:moveTo>
                      <a:pt x="85" y="0"/>
                    </a:moveTo>
                    <a:lnTo>
                      <a:pt x="0" y="6"/>
                    </a:lnTo>
                    <a:lnTo>
                      <a:pt x="109" y="2460"/>
                    </a:lnTo>
                    <a:lnTo>
                      <a:pt x="188" y="2453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 flipH="1">
                <a:off x="2273134" y="3561776"/>
                <a:ext cx="69418" cy="354633"/>
              </a:xfrm>
              <a:custGeom>
                <a:rect b="b" l="l" r="r" t="t"/>
                <a:pathLst>
                  <a:path extrusionOk="0" h="2442" w="478">
                    <a:moveTo>
                      <a:pt x="79" y="0"/>
                    </a:moveTo>
                    <a:lnTo>
                      <a:pt x="0" y="12"/>
                    </a:lnTo>
                    <a:lnTo>
                      <a:pt x="393" y="2441"/>
                    </a:lnTo>
                    <a:lnTo>
                      <a:pt x="478" y="2423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 flipH="1">
                <a:off x="2284462" y="2844223"/>
                <a:ext cx="498557" cy="577550"/>
              </a:xfrm>
              <a:custGeom>
                <a:rect b="b" l="l" r="r" t="t"/>
                <a:pathLst>
                  <a:path extrusionOk="0" h="3977" w="3433">
                    <a:moveTo>
                      <a:pt x="2512" y="1"/>
                    </a:moveTo>
                    <a:cubicBezTo>
                      <a:pt x="2254" y="1"/>
                      <a:pt x="1985" y="209"/>
                      <a:pt x="1614" y="283"/>
                    </a:cubicBezTo>
                    <a:cubicBezTo>
                      <a:pt x="1523" y="301"/>
                      <a:pt x="1418" y="315"/>
                      <a:pt x="1298" y="315"/>
                    </a:cubicBezTo>
                    <a:cubicBezTo>
                      <a:pt x="1063" y="315"/>
                      <a:pt x="773" y="263"/>
                      <a:pt x="429" y="96"/>
                    </a:cubicBezTo>
                    <a:cubicBezTo>
                      <a:pt x="393" y="615"/>
                      <a:pt x="369" y="1171"/>
                      <a:pt x="308" y="1685"/>
                    </a:cubicBezTo>
                    <a:cubicBezTo>
                      <a:pt x="260" y="2234"/>
                      <a:pt x="121" y="2790"/>
                      <a:pt x="18" y="3310"/>
                    </a:cubicBezTo>
                    <a:cubicBezTo>
                      <a:pt x="0" y="3407"/>
                      <a:pt x="12" y="3509"/>
                      <a:pt x="55" y="3594"/>
                    </a:cubicBezTo>
                    <a:cubicBezTo>
                      <a:pt x="94" y="3693"/>
                      <a:pt x="600" y="3977"/>
                      <a:pt x="1350" y="3977"/>
                    </a:cubicBezTo>
                    <a:cubicBezTo>
                      <a:pt x="1512" y="3977"/>
                      <a:pt x="1685" y="3963"/>
                      <a:pt x="1867" y="3932"/>
                    </a:cubicBezTo>
                    <a:cubicBezTo>
                      <a:pt x="2441" y="3830"/>
                      <a:pt x="2979" y="3588"/>
                      <a:pt x="3432" y="3219"/>
                    </a:cubicBezTo>
                    <a:cubicBezTo>
                      <a:pt x="3100" y="2301"/>
                      <a:pt x="2895" y="1340"/>
                      <a:pt x="2828" y="367"/>
                    </a:cubicBezTo>
                    <a:cubicBezTo>
                      <a:pt x="2774" y="253"/>
                      <a:pt x="2846" y="102"/>
                      <a:pt x="2683" y="35"/>
                    </a:cubicBezTo>
                    <a:cubicBezTo>
                      <a:pt x="2626" y="11"/>
                      <a:pt x="2569" y="1"/>
                      <a:pt x="2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7"/>
              <p:cNvSpPr/>
              <p:nvPr/>
            </p:nvSpPr>
            <p:spPr>
              <a:xfrm flipH="1">
                <a:off x="2419673" y="2843924"/>
                <a:ext cx="281727" cy="129699"/>
              </a:xfrm>
              <a:custGeom>
                <a:rect b="b" l="l" r="r" t="t"/>
                <a:pathLst>
                  <a:path extrusionOk="0" h="748" w="1940">
                    <a:moveTo>
                      <a:pt x="1940" y="1"/>
                    </a:moveTo>
                    <a:lnTo>
                      <a:pt x="1940" y="1"/>
                    </a:lnTo>
                    <a:cubicBezTo>
                      <a:pt x="1432" y="49"/>
                      <a:pt x="919" y="85"/>
                      <a:pt x="393" y="122"/>
                    </a:cubicBezTo>
                    <a:lnTo>
                      <a:pt x="0" y="140"/>
                    </a:lnTo>
                    <a:cubicBezTo>
                      <a:pt x="57" y="486"/>
                      <a:pt x="439" y="747"/>
                      <a:pt x="922" y="747"/>
                    </a:cubicBezTo>
                    <a:cubicBezTo>
                      <a:pt x="953" y="747"/>
                      <a:pt x="984" y="746"/>
                      <a:pt x="1015" y="744"/>
                    </a:cubicBezTo>
                    <a:cubicBezTo>
                      <a:pt x="1535" y="714"/>
                      <a:pt x="1940" y="382"/>
                      <a:pt x="1940" y="1"/>
                    </a:cubicBez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7"/>
              <p:cNvSpPr/>
              <p:nvPr/>
            </p:nvSpPr>
            <p:spPr>
              <a:xfrm flipH="1">
                <a:off x="2130668" y="4350635"/>
                <a:ext cx="306715" cy="136800"/>
              </a:xfrm>
              <a:custGeom>
                <a:rect b="b" l="l" r="r" t="t"/>
                <a:pathLst>
                  <a:path extrusionOk="0" h="942" w="2112">
                    <a:moveTo>
                      <a:pt x="756" y="0"/>
                    </a:moveTo>
                    <a:lnTo>
                      <a:pt x="19" y="49"/>
                    </a:lnTo>
                    <a:lnTo>
                      <a:pt x="1" y="774"/>
                    </a:lnTo>
                    <a:cubicBezTo>
                      <a:pt x="436" y="852"/>
                      <a:pt x="871" y="907"/>
                      <a:pt x="1312" y="931"/>
                    </a:cubicBezTo>
                    <a:cubicBezTo>
                      <a:pt x="1421" y="939"/>
                      <a:pt x="1513" y="942"/>
                      <a:pt x="1590" y="942"/>
                    </a:cubicBezTo>
                    <a:cubicBezTo>
                      <a:pt x="2112" y="942"/>
                      <a:pt x="1947" y="786"/>
                      <a:pt x="1947" y="786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7"/>
              <p:cNvSpPr/>
              <p:nvPr/>
            </p:nvSpPr>
            <p:spPr>
              <a:xfrm flipH="1">
                <a:off x="2010131" y="4347150"/>
                <a:ext cx="434223" cy="233518"/>
              </a:xfrm>
              <a:custGeom>
                <a:rect b="b" l="l" r="r" t="t"/>
                <a:pathLst>
                  <a:path extrusionOk="0" h="1608" w="2990">
                    <a:moveTo>
                      <a:pt x="1511" y="0"/>
                    </a:moveTo>
                    <a:lnTo>
                      <a:pt x="919" y="67"/>
                    </a:lnTo>
                    <a:lnTo>
                      <a:pt x="1312" y="719"/>
                    </a:lnTo>
                    <a:lnTo>
                      <a:pt x="43" y="393"/>
                    </a:lnTo>
                    <a:lnTo>
                      <a:pt x="37" y="556"/>
                    </a:lnTo>
                    <a:lnTo>
                      <a:pt x="1" y="1323"/>
                    </a:lnTo>
                    <a:lnTo>
                      <a:pt x="1" y="1462"/>
                    </a:lnTo>
                    <a:lnTo>
                      <a:pt x="2979" y="1607"/>
                    </a:lnTo>
                    <a:cubicBezTo>
                      <a:pt x="2980" y="1608"/>
                      <a:pt x="2980" y="1608"/>
                      <a:pt x="2980" y="1608"/>
                    </a:cubicBezTo>
                    <a:cubicBezTo>
                      <a:pt x="2990" y="1608"/>
                      <a:pt x="2922" y="1014"/>
                      <a:pt x="2720" y="949"/>
                    </a:cubicBezTo>
                    <a:cubicBezTo>
                      <a:pt x="2720" y="949"/>
                      <a:pt x="1475" y="151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7"/>
              <p:cNvSpPr/>
              <p:nvPr/>
            </p:nvSpPr>
            <p:spPr>
              <a:xfrm flipH="1">
                <a:off x="2094943" y="4428766"/>
                <a:ext cx="77405" cy="49230"/>
              </a:xfrm>
              <a:custGeom>
                <a:rect b="b" l="l" r="r" t="t"/>
                <a:pathLst>
                  <a:path extrusionOk="0" h="339" w="533">
                    <a:moveTo>
                      <a:pt x="490" y="0"/>
                    </a:moveTo>
                    <a:cubicBezTo>
                      <a:pt x="297" y="24"/>
                      <a:pt x="128" y="121"/>
                      <a:pt x="13" y="278"/>
                    </a:cubicBezTo>
                    <a:cubicBezTo>
                      <a:pt x="1" y="290"/>
                      <a:pt x="7" y="320"/>
                      <a:pt x="25" y="332"/>
                    </a:cubicBezTo>
                    <a:cubicBezTo>
                      <a:pt x="31" y="338"/>
                      <a:pt x="37" y="338"/>
                      <a:pt x="43" y="338"/>
                    </a:cubicBezTo>
                    <a:cubicBezTo>
                      <a:pt x="55" y="338"/>
                      <a:pt x="73" y="332"/>
                      <a:pt x="79" y="320"/>
                    </a:cubicBezTo>
                    <a:cubicBezTo>
                      <a:pt x="176" y="187"/>
                      <a:pt x="333" y="97"/>
                      <a:pt x="496" y="79"/>
                    </a:cubicBezTo>
                    <a:cubicBezTo>
                      <a:pt x="520" y="79"/>
                      <a:pt x="532" y="60"/>
                      <a:pt x="532" y="36"/>
                    </a:cubicBezTo>
                    <a:cubicBezTo>
                      <a:pt x="532" y="12"/>
                      <a:pt x="514" y="0"/>
                      <a:pt x="4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 flipH="1">
                <a:off x="2126602" y="4406692"/>
                <a:ext cx="78131" cy="49376"/>
              </a:xfrm>
              <a:custGeom>
                <a:rect b="b" l="l" r="r" t="t"/>
                <a:pathLst>
                  <a:path extrusionOk="0" h="340" w="538">
                    <a:moveTo>
                      <a:pt x="490" y="1"/>
                    </a:moveTo>
                    <a:cubicBezTo>
                      <a:pt x="302" y="19"/>
                      <a:pt x="127" y="122"/>
                      <a:pt x="12" y="273"/>
                    </a:cubicBezTo>
                    <a:cubicBezTo>
                      <a:pt x="0" y="291"/>
                      <a:pt x="6" y="315"/>
                      <a:pt x="24" y="333"/>
                    </a:cubicBezTo>
                    <a:cubicBezTo>
                      <a:pt x="30" y="333"/>
                      <a:pt x="36" y="339"/>
                      <a:pt x="48" y="339"/>
                    </a:cubicBezTo>
                    <a:cubicBezTo>
                      <a:pt x="61" y="339"/>
                      <a:pt x="73" y="333"/>
                      <a:pt x="79" y="321"/>
                    </a:cubicBezTo>
                    <a:cubicBezTo>
                      <a:pt x="181" y="188"/>
                      <a:pt x="332" y="98"/>
                      <a:pt x="502" y="80"/>
                    </a:cubicBezTo>
                    <a:cubicBezTo>
                      <a:pt x="520" y="80"/>
                      <a:pt x="538" y="61"/>
                      <a:pt x="538" y="37"/>
                    </a:cubicBezTo>
                    <a:cubicBezTo>
                      <a:pt x="532" y="13"/>
                      <a:pt x="514" y="1"/>
                      <a:pt x="4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7"/>
              <p:cNvSpPr/>
              <p:nvPr/>
            </p:nvSpPr>
            <p:spPr>
              <a:xfrm flipH="1">
                <a:off x="2152307" y="4384763"/>
                <a:ext cx="79729" cy="49376"/>
              </a:xfrm>
              <a:custGeom>
                <a:rect b="b" l="l" r="r" t="t"/>
                <a:pathLst>
                  <a:path extrusionOk="0" h="340" w="549">
                    <a:moveTo>
                      <a:pt x="496" y="1"/>
                    </a:moveTo>
                    <a:cubicBezTo>
                      <a:pt x="494" y="1"/>
                      <a:pt x="492" y="1"/>
                      <a:pt x="490" y="1"/>
                    </a:cubicBezTo>
                    <a:cubicBezTo>
                      <a:pt x="303" y="19"/>
                      <a:pt x="128" y="122"/>
                      <a:pt x="19" y="273"/>
                    </a:cubicBezTo>
                    <a:cubicBezTo>
                      <a:pt x="1" y="291"/>
                      <a:pt x="7" y="315"/>
                      <a:pt x="25" y="333"/>
                    </a:cubicBezTo>
                    <a:cubicBezTo>
                      <a:pt x="31" y="333"/>
                      <a:pt x="37" y="339"/>
                      <a:pt x="49" y="339"/>
                    </a:cubicBezTo>
                    <a:cubicBezTo>
                      <a:pt x="61" y="339"/>
                      <a:pt x="73" y="333"/>
                      <a:pt x="79" y="321"/>
                    </a:cubicBezTo>
                    <a:cubicBezTo>
                      <a:pt x="182" y="188"/>
                      <a:pt x="333" y="98"/>
                      <a:pt x="502" y="79"/>
                    </a:cubicBezTo>
                    <a:cubicBezTo>
                      <a:pt x="549" y="74"/>
                      <a:pt x="545" y="1"/>
                      <a:pt x="4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7"/>
              <p:cNvSpPr/>
              <p:nvPr/>
            </p:nvSpPr>
            <p:spPr>
              <a:xfrm flipH="1">
                <a:off x="2008970" y="4520838"/>
                <a:ext cx="444969" cy="33546"/>
              </a:xfrm>
              <a:custGeom>
                <a:rect b="b" l="l" r="r" t="t"/>
                <a:pathLst>
                  <a:path extrusionOk="0" h="231" w="3064">
                    <a:moveTo>
                      <a:pt x="54" y="0"/>
                    </a:moveTo>
                    <a:cubicBezTo>
                      <a:pt x="6" y="7"/>
                      <a:pt x="0" y="73"/>
                      <a:pt x="48" y="85"/>
                    </a:cubicBezTo>
                    <a:lnTo>
                      <a:pt x="54" y="85"/>
                    </a:lnTo>
                    <a:lnTo>
                      <a:pt x="3009" y="230"/>
                    </a:lnTo>
                    <a:cubicBezTo>
                      <a:pt x="3064" y="230"/>
                      <a:pt x="3064" y="152"/>
                      <a:pt x="3009" y="152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 flipH="1">
                <a:off x="2743373" y="4371692"/>
                <a:ext cx="306860" cy="136800"/>
              </a:xfrm>
              <a:custGeom>
                <a:rect b="b" l="l" r="r" t="t"/>
                <a:pathLst>
                  <a:path extrusionOk="0" h="942" w="2113">
                    <a:moveTo>
                      <a:pt x="1357" y="0"/>
                    </a:moveTo>
                    <a:lnTo>
                      <a:pt x="167" y="780"/>
                    </a:lnTo>
                    <a:cubicBezTo>
                      <a:pt x="167" y="780"/>
                      <a:pt x="0" y="942"/>
                      <a:pt x="529" y="942"/>
                    </a:cubicBezTo>
                    <a:cubicBezTo>
                      <a:pt x="605" y="942"/>
                      <a:pt x="695" y="938"/>
                      <a:pt x="801" y="931"/>
                    </a:cubicBezTo>
                    <a:cubicBezTo>
                      <a:pt x="1242" y="901"/>
                      <a:pt x="1677" y="846"/>
                      <a:pt x="2112" y="768"/>
                    </a:cubicBezTo>
                    <a:lnTo>
                      <a:pt x="2094" y="49"/>
                    </a:lnTo>
                    <a:lnTo>
                      <a:pt x="1357" y="0"/>
                    </a:lnTo>
                    <a:close/>
                  </a:path>
                </a:pathLst>
              </a:custGeom>
              <a:solidFill>
                <a:srgbClr val="FF99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 flipH="1">
                <a:off x="2736402" y="4368207"/>
                <a:ext cx="434078" cy="232792"/>
              </a:xfrm>
              <a:custGeom>
                <a:rect b="b" l="l" r="r" t="t"/>
                <a:pathLst>
                  <a:path extrusionOk="0" h="1603" w="2989">
                    <a:moveTo>
                      <a:pt x="1478" y="0"/>
                    </a:moveTo>
                    <a:lnTo>
                      <a:pt x="1478" y="0"/>
                    </a:lnTo>
                    <a:cubicBezTo>
                      <a:pt x="1514" y="145"/>
                      <a:pt x="270" y="943"/>
                      <a:pt x="270" y="943"/>
                    </a:cubicBezTo>
                    <a:cubicBezTo>
                      <a:pt x="68" y="1008"/>
                      <a:pt x="0" y="1602"/>
                      <a:pt x="9" y="1602"/>
                    </a:cubicBezTo>
                    <a:cubicBezTo>
                      <a:pt x="9" y="1602"/>
                      <a:pt x="9" y="1602"/>
                      <a:pt x="10" y="1601"/>
                    </a:cubicBezTo>
                    <a:lnTo>
                      <a:pt x="2989" y="1450"/>
                    </a:lnTo>
                    <a:lnTo>
                      <a:pt x="2989" y="1317"/>
                    </a:lnTo>
                    <a:lnTo>
                      <a:pt x="2952" y="556"/>
                    </a:lnTo>
                    <a:lnTo>
                      <a:pt x="2946" y="387"/>
                    </a:lnTo>
                    <a:lnTo>
                      <a:pt x="1677" y="713"/>
                    </a:lnTo>
                    <a:lnTo>
                      <a:pt x="2064" y="67"/>
                    </a:lnTo>
                    <a:lnTo>
                      <a:pt x="1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 flipH="1">
                <a:off x="3008409" y="4449678"/>
                <a:ext cx="79729" cy="48504"/>
              </a:xfrm>
              <a:custGeom>
                <a:rect b="b" l="l" r="r" t="t"/>
                <a:pathLst>
                  <a:path extrusionOk="0" h="334" w="549">
                    <a:moveTo>
                      <a:pt x="53" y="1"/>
                    </a:moveTo>
                    <a:cubicBezTo>
                      <a:pt x="4" y="1"/>
                      <a:pt x="1" y="74"/>
                      <a:pt x="53" y="80"/>
                    </a:cubicBezTo>
                    <a:cubicBezTo>
                      <a:pt x="216" y="98"/>
                      <a:pt x="367" y="182"/>
                      <a:pt x="470" y="321"/>
                    </a:cubicBezTo>
                    <a:cubicBezTo>
                      <a:pt x="476" y="327"/>
                      <a:pt x="488" y="333"/>
                      <a:pt x="506" y="333"/>
                    </a:cubicBezTo>
                    <a:cubicBezTo>
                      <a:pt x="512" y="333"/>
                      <a:pt x="518" y="333"/>
                      <a:pt x="524" y="327"/>
                    </a:cubicBezTo>
                    <a:cubicBezTo>
                      <a:pt x="542" y="315"/>
                      <a:pt x="548" y="291"/>
                      <a:pt x="536" y="273"/>
                    </a:cubicBezTo>
                    <a:cubicBezTo>
                      <a:pt x="422" y="116"/>
                      <a:pt x="246" y="19"/>
                      <a:pt x="59" y="1"/>
                    </a:cubicBezTo>
                    <a:cubicBezTo>
                      <a:pt x="57" y="1"/>
                      <a:pt x="55" y="1"/>
                      <a:pt x="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7"/>
              <p:cNvSpPr/>
              <p:nvPr/>
            </p:nvSpPr>
            <p:spPr>
              <a:xfrm flipH="1">
                <a:off x="2976895" y="4426878"/>
                <a:ext cx="77260" cy="49376"/>
              </a:xfrm>
              <a:custGeom>
                <a:rect b="b" l="l" r="r" t="t"/>
                <a:pathLst>
                  <a:path extrusionOk="0" h="340" w="532">
                    <a:moveTo>
                      <a:pt x="49" y="1"/>
                    </a:moveTo>
                    <a:cubicBezTo>
                      <a:pt x="24" y="1"/>
                      <a:pt x="6" y="19"/>
                      <a:pt x="0" y="37"/>
                    </a:cubicBezTo>
                    <a:cubicBezTo>
                      <a:pt x="0" y="61"/>
                      <a:pt x="18" y="80"/>
                      <a:pt x="36" y="86"/>
                    </a:cubicBezTo>
                    <a:cubicBezTo>
                      <a:pt x="206" y="104"/>
                      <a:pt x="357" y="188"/>
                      <a:pt x="459" y="321"/>
                    </a:cubicBezTo>
                    <a:cubicBezTo>
                      <a:pt x="465" y="333"/>
                      <a:pt x="478" y="339"/>
                      <a:pt x="490" y="339"/>
                    </a:cubicBezTo>
                    <a:cubicBezTo>
                      <a:pt x="502" y="339"/>
                      <a:pt x="508" y="339"/>
                      <a:pt x="514" y="333"/>
                    </a:cubicBezTo>
                    <a:cubicBezTo>
                      <a:pt x="532" y="321"/>
                      <a:pt x="532" y="297"/>
                      <a:pt x="520" y="279"/>
                    </a:cubicBezTo>
                    <a:cubicBezTo>
                      <a:pt x="411" y="122"/>
                      <a:pt x="236" y="25"/>
                      <a:pt x="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7"/>
              <p:cNvSpPr/>
              <p:nvPr/>
            </p:nvSpPr>
            <p:spPr>
              <a:xfrm flipH="1">
                <a:off x="2949593" y="4404949"/>
                <a:ext cx="79729" cy="49376"/>
              </a:xfrm>
              <a:custGeom>
                <a:rect b="b" l="l" r="r" t="t"/>
                <a:pathLst>
                  <a:path extrusionOk="0" h="340" w="549">
                    <a:moveTo>
                      <a:pt x="59" y="1"/>
                    </a:moveTo>
                    <a:cubicBezTo>
                      <a:pt x="10" y="1"/>
                      <a:pt x="0" y="80"/>
                      <a:pt x="53" y="86"/>
                    </a:cubicBezTo>
                    <a:cubicBezTo>
                      <a:pt x="222" y="104"/>
                      <a:pt x="373" y="188"/>
                      <a:pt x="470" y="327"/>
                    </a:cubicBezTo>
                    <a:cubicBezTo>
                      <a:pt x="482" y="333"/>
                      <a:pt x="494" y="339"/>
                      <a:pt x="506" y="339"/>
                    </a:cubicBezTo>
                    <a:cubicBezTo>
                      <a:pt x="512" y="339"/>
                      <a:pt x="524" y="339"/>
                      <a:pt x="530" y="333"/>
                    </a:cubicBezTo>
                    <a:cubicBezTo>
                      <a:pt x="548" y="321"/>
                      <a:pt x="548" y="297"/>
                      <a:pt x="536" y="279"/>
                    </a:cubicBezTo>
                    <a:cubicBezTo>
                      <a:pt x="427" y="122"/>
                      <a:pt x="252" y="25"/>
                      <a:pt x="65" y="1"/>
                    </a:cubicBezTo>
                    <a:cubicBezTo>
                      <a:pt x="63" y="1"/>
                      <a:pt x="61" y="1"/>
                      <a:pt x="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7"/>
              <p:cNvSpPr/>
              <p:nvPr/>
            </p:nvSpPr>
            <p:spPr>
              <a:xfrm flipH="1">
                <a:off x="2727689" y="4541895"/>
                <a:ext cx="443227" cy="32675"/>
              </a:xfrm>
              <a:custGeom>
                <a:rect b="b" l="l" r="r" t="t"/>
                <a:pathLst>
                  <a:path extrusionOk="0" h="225" w="3052">
                    <a:moveTo>
                      <a:pt x="2998" y="0"/>
                    </a:moveTo>
                    <a:lnTo>
                      <a:pt x="43" y="146"/>
                    </a:lnTo>
                    <a:cubicBezTo>
                      <a:pt x="19" y="146"/>
                      <a:pt x="1" y="164"/>
                      <a:pt x="1" y="188"/>
                    </a:cubicBezTo>
                    <a:cubicBezTo>
                      <a:pt x="7" y="206"/>
                      <a:pt x="25" y="224"/>
                      <a:pt x="43" y="224"/>
                    </a:cubicBezTo>
                    <a:lnTo>
                      <a:pt x="3004" y="79"/>
                    </a:lnTo>
                    <a:lnTo>
                      <a:pt x="2998" y="79"/>
                    </a:lnTo>
                    <a:cubicBezTo>
                      <a:pt x="3052" y="79"/>
                      <a:pt x="3052" y="0"/>
                      <a:pt x="29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7"/>
              <p:cNvSpPr/>
              <p:nvPr/>
            </p:nvSpPr>
            <p:spPr>
              <a:xfrm flipH="1">
                <a:off x="3049653" y="2841318"/>
                <a:ext cx="62447" cy="40517"/>
              </a:xfrm>
              <a:custGeom>
                <a:rect b="b" l="l" r="r" t="t"/>
                <a:pathLst>
                  <a:path extrusionOk="0" fill="none" h="279" w="430">
                    <a:moveTo>
                      <a:pt x="0" y="279"/>
                    </a:moveTo>
                    <a:cubicBezTo>
                      <a:pt x="37" y="182"/>
                      <a:pt x="109" y="97"/>
                      <a:pt x="200" y="49"/>
                    </a:cubicBezTo>
                    <a:cubicBezTo>
                      <a:pt x="272" y="13"/>
                      <a:pt x="351" y="1"/>
                      <a:pt x="429" y="7"/>
                    </a:cubicBezTo>
                  </a:path>
                </a:pathLst>
              </a:custGeom>
              <a:noFill/>
              <a:ln cap="flat" cmpd="sng" w="1350">
                <a:solidFill>
                  <a:srgbClr val="DF4F67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7"/>
              <p:cNvSpPr/>
              <p:nvPr/>
            </p:nvSpPr>
            <p:spPr>
              <a:xfrm flipH="1">
                <a:off x="2159858" y="2865861"/>
                <a:ext cx="64189" cy="53732"/>
              </a:xfrm>
              <a:custGeom>
                <a:rect b="b" l="l" r="r" t="t"/>
                <a:pathLst>
                  <a:path extrusionOk="0" fill="none" h="370" w="442">
                    <a:moveTo>
                      <a:pt x="0" y="1"/>
                    </a:moveTo>
                    <a:cubicBezTo>
                      <a:pt x="0" y="1"/>
                      <a:pt x="381" y="98"/>
                      <a:pt x="441" y="369"/>
                    </a:cubicBezTo>
                  </a:path>
                </a:pathLst>
              </a:custGeom>
              <a:noFill/>
              <a:ln cap="flat" cmpd="sng" w="1350">
                <a:solidFill>
                  <a:srgbClr val="DF4F67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7"/>
              <p:cNvSpPr/>
              <p:nvPr/>
            </p:nvSpPr>
            <p:spPr>
              <a:xfrm flipH="1">
                <a:off x="2419666" y="2843932"/>
                <a:ext cx="281737" cy="154662"/>
              </a:xfrm>
              <a:custGeom>
                <a:rect b="b" l="l" r="r" t="t"/>
                <a:pathLst>
                  <a:path extrusionOk="0" fill="none" h="1065" w="1940">
                    <a:moveTo>
                      <a:pt x="0" y="140"/>
                    </a:moveTo>
                    <a:cubicBezTo>
                      <a:pt x="369" y="1064"/>
                      <a:pt x="1704" y="968"/>
                      <a:pt x="1940" y="1"/>
                    </a:cubicBezTo>
                  </a:path>
                </a:pathLst>
              </a:custGeom>
              <a:noFill/>
              <a:ln cap="flat" cmpd="sng" w="1975">
                <a:solidFill>
                  <a:srgbClr val="FFF7E6"/>
                </a:solidFill>
                <a:prstDash val="solid"/>
                <a:miter lim="604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7"/>
              <p:cNvSpPr/>
              <p:nvPr/>
            </p:nvSpPr>
            <p:spPr>
              <a:xfrm flipH="1">
                <a:off x="1643003" y="3164588"/>
                <a:ext cx="1694631" cy="456144"/>
              </a:xfrm>
              <a:custGeom>
                <a:rect b="b" l="l" r="r" t="t"/>
                <a:pathLst>
                  <a:path extrusionOk="0" h="3141" w="11669">
                    <a:moveTo>
                      <a:pt x="9215" y="0"/>
                    </a:moveTo>
                    <a:cubicBezTo>
                      <a:pt x="8560" y="0"/>
                      <a:pt x="7798" y="47"/>
                      <a:pt x="6973" y="143"/>
                    </a:cubicBezTo>
                    <a:cubicBezTo>
                      <a:pt x="6997" y="228"/>
                      <a:pt x="7022" y="306"/>
                      <a:pt x="7046" y="385"/>
                    </a:cubicBezTo>
                    <a:cubicBezTo>
                      <a:pt x="7885" y="285"/>
                      <a:pt x="8643" y="234"/>
                      <a:pt x="9257" y="234"/>
                    </a:cubicBezTo>
                    <a:cubicBezTo>
                      <a:pt x="10198" y="234"/>
                      <a:pt x="10800" y="353"/>
                      <a:pt x="10840" y="590"/>
                    </a:cubicBezTo>
                    <a:cubicBezTo>
                      <a:pt x="10919" y="1068"/>
                      <a:pt x="8720" y="1841"/>
                      <a:pt x="5928" y="2312"/>
                    </a:cubicBezTo>
                    <a:cubicBezTo>
                      <a:pt x="4529" y="2548"/>
                      <a:pt x="3247" y="2666"/>
                      <a:pt x="2303" y="2666"/>
                    </a:cubicBezTo>
                    <a:cubicBezTo>
                      <a:pt x="1360" y="2666"/>
                      <a:pt x="756" y="2548"/>
                      <a:pt x="714" y="2312"/>
                    </a:cubicBezTo>
                    <a:cubicBezTo>
                      <a:pt x="653" y="1944"/>
                      <a:pt x="1964" y="1394"/>
                      <a:pt x="3868" y="947"/>
                    </a:cubicBezTo>
                    <a:cubicBezTo>
                      <a:pt x="3886" y="856"/>
                      <a:pt x="3904" y="766"/>
                      <a:pt x="3928" y="675"/>
                    </a:cubicBezTo>
                    <a:lnTo>
                      <a:pt x="3928" y="675"/>
                    </a:lnTo>
                    <a:cubicBezTo>
                      <a:pt x="1590" y="1219"/>
                      <a:pt x="1" y="1950"/>
                      <a:pt x="91" y="2506"/>
                    </a:cubicBezTo>
                    <a:cubicBezTo>
                      <a:pt x="160" y="2914"/>
                      <a:pt x="1110" y="3141"/>
                      <a:pt x="2546" y="3141"/>
                    </a:cubicBezTo>
                    <a:cubicBezTo>
                      <a:pt x="3511" y="3141"/>
                      <a:pt x="4694" y="3039"/>
                      <a:pt x="5976" y="2820"/>
                    </a:cubicBezTo>
                    <a:cubicBezTo>
                      <a:pt x="9173" y="2276"/>
                      <a:pt x="11668" y="1279"/>
                      <a:pt x="11553" y="596"/>
                    </a:cubicBezTo>
                    <a:cubicBezTo>
                      <a:pt x="11488" y="205"/>
                      <a:pt x="10581" y="0"/>
                      <a:pt x="9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7"/>
              <p:cNvSpPr/>
              <p:nvPr/>
            </p:nvSpPr>
            <p:spPr>
              <a:xfrm flipH="1">
                <a:off x="1937083" y="1576850"/>
                <a:ext cx="557228" cy="443364"/>
              </a:xfrm>
              <a:custGeom>
                <a:rect b="b" l="l" r="r" t="t"/>
                <a:pathLst>
                  <a:path extrusionOk="0" h="3053" w="3837">
                    <a:moveTo>
                      <a:pt x="206" y="1"/>
                    </a:moveTo>
                    <a:cubicBezTo>
                      <a:pt x="206" y="1"/>
                      <a:pt x="0" y="1795"/>
                      <a:pt x="49" y="1832"/>
                    </a:cubicBezTo>
                    <a:cubicBezTo>
                      <a:pt x="97" y="1862"/>
                      <a:pt x="2447" y="3052"/>
                      <a:pt x="2447" y="3052"/>
                    </a:cubicBezTo>
                    <a:lnTo>
                      <a:pt x="3837" y="1753"/>
                    </a:lnTo>
                    <a:lnTo>
                      <a:pt x="2737" y="1650"/>
                    </a:lnTo>
                    <a:lnTo>
                      <a:pt x="2369" y="267"/>
                    </a:lnTo>
                    <a:lnTo>
                      <a:pt x="1197" y="980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7"/>
              <p:cNvSpPr/>
              <p:nvPr/>
            </p:nvSpPr>
            <p:spPr>
              <a:xfrm flipH="1">
                <a:off x="2164215" y="1740954"/>
                <a:ext cx="154665" cy="162504"/>
              </a:xfrm>
              <a:custGeom>
                <a:rect b="b" l="l" r="r" t="t"/>
                <a:pathLst>
                  <a:path extrusionOk="0" h="1119" w="1065">
                    <a:moveTo>
                      <a:pt x="804" y="1"/>
                    </a:moveTo>
                    <a:lnTo>
                      <a:pt x="454" y="273"/>
                    </a:lnTo>
                    <a:lnTo>
                      <a:pt x="73" y="128"/>
                    </a:lnTo>
                    <a:lnTo>
                      <a:pt x="248" y="454"/>
                    </a:lnTo>
                    <a:lnTo>
                      <a:pt x="1" y="810"/>
                    </a:lnTo>
                    <a:lnTo>
                      <a:pt x="369" y="762"/>
                    </a:lnTo>
                    <a:lnTo>
                      <a:pt x="653" y="1119"/>
                    </a:lnTo>
                    <a:lnTo>
                      <a:pt x="659" y="738"/>
                    </a:lnTo>
                    <a:lnTo>
                      <a:pt x="1064" y="684"/>
                    </a:lnTo>
                    <a:lnTo>
                      <a:pt x="702" y="424"/>
                    </a:lnTo>
                    <a:lnTo>
                      <a:pt x="8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6" name="Google Shape;1396;p47"/>
          <p:cNvSpPr/>
          <p:nvPr/>
        </p:nvSpPr>
        <p:spPr>
          <a:xfrm>
            <a:off x="4594200" y="3193375"/>
            <a:ext cx="3745200" cy="1123500"/>
          </a:xfrm>
          <a:prstGeom prst="rect">
            <a:avLst/>
          </a:prstGeom>
          <a:solidFill>
            <a:srgbClr val="CBEAFC"/>
          </a:solidFill>
          <a:ln cap="flat" cmpd="sng" w="9525">
            <a:solidFill>
              <a:srgbClr val="CBEA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022" y="1790294"/>
            <a:ext cx="2582699" cy="258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n Students of the Year Awards by Slidesgo">
  <a:themeElements>
    <a:clrScheme name="Simple Light">
      <a:dk1>
        <a:srgbClr val="FFFEF8"/>
      </a:dk1>
      <a:lt1>
        <a:srgbClr val="D0F7FD"/>
      </a:lt1>
      <a:dk2>
        <a:srgbClr val="96F0FF"/>
      </a:dk2>
      <a:lt2>
        <a:srgbClr val="84B2FF"/>
      </a:lt2>
      <a:accent1>
        <a:srgbClr val="4586F1"/>
      </a:accent1>
      <a:accent2>
        <a:srgbClr val="28397E"/>
      </a:accent2>
      <a:accent3>
        <a:srgbClr val="FFE061"/>
      </a:accent3>
      <a:accent4>
        <a:srgbClr val="F9851F"/>
      </a:accent4>
      <a:accent5>
        <a:srgbClr val="E51F38"/>
      </a:accent5>
      <a:accent6>
        <a:srgbClr val="000000"/>
      </a:accent6>
      <a:hlink>
        <a:srgbClr val="2839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